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2.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4.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5.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83" r:id="rId4"/>
    <p:sldMasterId id="2147483884" r:id="rId5"/>
    <p:sldMasterId id="2147483890" r:id="rId6"/>
    <p:sldMasterId id="2147483907" r:id="rId7"/>
    <p:sldMasterId id="2147483947" r:id="rId8"/>
    <p:sldMasterId id="2147483996" r:id="rId9"/>
  </p:sldMasterIdLst>
  <p:notesMasterIdLst>
    <p:notesMasterId r:id="rId41"/>
  </p:notesMasterIdLst>
  <p:sldIdLst>
    <p:sldId id="256" r:id="rId10"/>
    <p:sldId id="258" r:id="rId11"/>
    <p:sldId id="578" r:id="rId12"/>
    <p:sldId id="633" r:id="rId13"/>
    <p:sldId id="639" r:id="rId14"/>
    <p:sldId id="640" r:id="rId15"/>
    <p:sldId id="257" r:id="rId16"/>
    <p:sldId id="259" r:id="rId17"/>
    <p:sldId id="260" r:id="rId18"/>
    <p:sldId id="623" r:id="rId19"/>
    <p:sldId id="631" r:id="rId20"/>
    <p:sldId id="267" r:id="rId21"/>
    <p:sldId id="281" r:id="rId22"/>
    <p:sldId id="283" r:id="rId23"/>
    <p:sldId id="263" r:id="rId24"/>
    <p:sldId id="632" r:id="rId25"/>
    <p:sldId id="276" r:id="rId26"/>
    <p:sldId id="612" r:id="rId27"/>
    <p:sldId id="617" r:id="rId28"/>
    <p:sldId id="615" r:id="rId29"/>
    <p:sldId id="624" r:id="rId30"/>
    <p:sldId id="625" r:id="rId31"/>
    <p:sldId id="626" r:id="rId32"/>
    <p:sldId id="629" r:id="rId33"/>
    <p:sldId id="627" r:id="rId34"/>
    <p:sldId id="264" r:id="rId35"/>
    <p:sldId id="268" r:id="rId36"/>
    <p:sldId id="269" r:id="rId37"/>
    <p:sldId id="270" r:id="rId38"/>
    <p:sldId id="271" r:id="rId39"/>
    <p:sldId id="272" r:id="rId40"/>
  </p:sldIdLst>
  <p:sldSz cx="9144000" cy="5148263"/>
  <p:notesSz cx="6858000" cy="9144000"/>
  <p:embeddedFontLst>
    <p:embeddedFont>
      <p:font typeface="Helvetica Neue" panose="020B0604020202020204" charset="0"/>
      <p:regular r:id="rId42"/>
      <p:bold r:id="rId43"/>
      <p:italic r:id="rId44"/>
      <p:boldItalic r:id="rId45"/>
    </p:embeddedFont>
    <p:embeddedFont>
      <p:font typeface="Quattrocento Sans" panose="020B0502050000020003" pitchFamily="34" charset="0"/>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Roboto Mono" panose="00000009000000000000" pitchFamily="49"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30"/>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7421AA-EE35-4907-BD56-D768F2EE78F9}" v="53" dt="2023-11-16T11:00:21.267"/>
  </p1510:revLst>
</p1510:revInfo>
</file>

<file path=ppt/tableStyles.xml><?xml version="1.0" encoding="utf-8"?>
<a:tblStyleLst xmlns:a="http://schemas.openxmlformats.org/drawingml/2006/main" def="{09BDFAF9-E63A-4A6B-A616-68BA0F7540DD}">
  <a:tblStyle styleId="{09BDFAF9-E63A-4A6B-A616-68BA0F7540D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2937" autoAdjust="0"/>
  </p:normalViewPr>
  <p:slideViewPr>
    <p:cSldViewPr snapToGrid="0">
      <p:cViewPr varScale="1">
        <p:scale>
          <a:sx n="90" d="100"/>
          <a:sy n="90" d="100"/>
        </p:scale>
        <p:origin x="72" y="66"/>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Master" Target="slideMasters/slideMaster5.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lash Issac" userId="S::abhilash.issac@ecanarys.com::9c4a7b29-208a-43fe-8948-6faab1d0ebf0" providerId="AD" clId="Web-{621A0BBF-90F8-8FB4-6EA3-F13A2591EC3C}"/>
    <pc:docChg chg="modSld">
      <pc:chgData name="Abhilash Issac" userId="S::abhilash.issac@ecanarys.com::9c4a7b29-208a-43fe-8948-6faab1d0ebf0" providerId="AD" clId="Web-{621A0BBF-90F8-8FB4-6EA3-F13A2591EC3C}" dt="2023-08-08T13:46:00.200" v="6" actId="20577"/>
      <pc:docMkLst>
        <pc:docMk/>
      </pc:docMkLst>
      <pc:sldChg chg="modSp">
        <pc:chgData name="Abhilash Issac" userId="S::abhilash.issac@ecanarys.com::9c4a7b29-208a-43fe-8948-6faab1d0ebf0" providerId="AD" clId="Web-{621A0BBF-90F8-8FB4-6EA3-F13A2591EC3C}" dt="2023-08-08T13:46:00.200" v="6" actId="20577"/>
        <pc:sldMkLst>
          <pc:docMk/>
          <pc:sldMk cId="106370706" sldId="578"/>
        </pc:sldMkLst>
        <pc:spChg chg="mod">
          <ac:chgData name="Abhilash Issac" userId="S::abhilash.issac@ecanarys.com::9c4a7b29-208a-43fe-8948-6faab1d0ebf0" providerId="AD" clId="Web-{621A0BBF-90F8-8FB4-6EA3-F13A2591EC3C}" dt="2023-08-08T13:46:00.200" v="6" actId="20577"/>
          <ac:spMkLst>
            <pc:docMk/>
            <pc:sldMk cId="106370706" sldId="578"/>
            <ac:spMk id="3" creationId="{3ED8BAE7-F5DC-D247-92D8-C86E8FE6713F}"/>
          </ac:spMkLst>
        </pc:spChg>
      </pc:sldChg>
    </pc:docChg>
  </pc:docChgLst>
  <pc:docChgLst>
    <pc:chgData name="Vaishnav Nugala" userId="3d24e02e-7562-49a1-8463-445f35c7f6c2" providerId="ADAL" clId="{887421AA-EE35-4907-BD56-D768F2EE78F9}"/>
    <pc:docChg chg="custSel addSld delSld modSld sldOrd modMainMaster modShowInfo">
      <pc:chgData name="Vaishnav Nugala" userId="3d24e02e-7562-49a1-8463-445f35c7f6c2" providerId="ADAL" clId="{887421AA-EE35-4907-BD56-D768F2EE78F9}" dt="2023-11-30T05:06:28.708" v="338" actId="20577"/>
      <pc:docMkLst>
        <pc:docMk/>
      </pc:docMkLst>
      <pc:sldChg chg="modSp mod modTransition modShow">
        <pc:chgData name="Vaishnav Nugala" userId="3d24e02e-7562-49a1-8463-445f35c7f6c2" providerId="ADAL" clId="{887421AA-EE35-4907-BD56-D768F2EE78F9}" dt="2023-11-16T11:00:09.311" v="324" actId="729"/>
        <pc:sldMkLst>
          <pc:docMk/>
          <pc:sldMk cId="0" sldId="256"/>
        </pc:sldMkLst>
        <pc:spChg chg="mod">
          <ac:chgData name="Vaishnav Nugala" userId="3d24e02e-7562-49a1-8463-445f35c7f6c2" providerId="ADAL" clId="{887421AA-EE35-4907-BD56-D768F2EE78F9}" dt="2023-11-07T08:26:26.058" v="295" actId="20577"/>
          <ac:spMkLst>
            <pc:docMk/>
            <pc:sldMk cId="0" sldId="256"/>
            <ac:spMk id="5" creationId="{6F36F41F-CD4D-70AE-6A3A-6D583F6D45E1}"/>
          </ac:spMkLst>
        </pc:spChg>
      </pc:sldChg>
      <pc:sldChg chg="mod ord modTransition modShow">
        <pc:chgData name="Vaishnav Nugala" userId="3d24e02e-7562-49a1-8463-445f35c7f6c2" providerId="ADAL" clId="{887421AA-EE35-4907-BD56-D768F2EE78F9}" dt="2023-10-26T05:30:23.948" v="268" actId="729"/>
        <pc:sldMkLst>
          <pc:docMk/>
          <pc:sldMk cId="0" sldId="257"/>
        </pc:sldMkLst>
      </pc:sldChg>
      <pc:sldChg chg="addSp delSp modSp add del mod modTransition setBg modNotes">
        <pc:chgData name="Vaishnav Nugala" userId="3d24e02e-7562-49a1-8463-445f35c7f6c2" providerId="ADAL" clId="{887421AA-EE35-4907-BD56-D768F2EE78F9}" dt="2023-11-16T11:01:40.554" v="329" actId="478"/>
        <pc:sldMkLst>
          <pc:docMk/>
          <pc:sldMk cId="0" sldId="258"/>
        </pc:sldMkLst>
        <pc:spChg chg="add mod">
          <ac:chgData name="Vaishnav Nugala" userId="3d24e02e-7562-49a1-8463-445f35c7f6c2" providerId="ADAL" clId="{887421AA-EE35-4907-BD56-D768F2EE78F9}" dt="2023-11-16T10:59:47.662" v="322" actId="478"/>
          <ac:spMkLst>
            <pc:docMk/>
            <pc:sldMk cId="0" sldId="258"/>
            <ac:spMk id="3" creationId="{F2F4AE9A-22C4-DC8C-F9FC-859F341B865B}"/>
          </ac:spMkLst>
        </pc:spChg>
        <pc:spChg chg="add del mod">
          <ac:chgData name="Vaishnav Nugala" userId="3d24e02e-7562-49a1-8463-445f35c7f6c2" providerId="ADAL" clId="{887421AA-EE35-4907-BD56-D768F2EE78F9}" dt="2023-11-16T11:00:19.136" v="326"/>
          <ac:spMkLst>
            <pc:docMk/>
            <pc:sldMk cId="0" sldId="258"/>
            <ac:spMk id="4" creationId="{3BA87D5F-F616-C819-ED64-6A561D8F31C1}"/>
          </ac:spMkLst>
        </pc:spChg>
        <pc:spChg chg="add mod">
          <ac:chgData name="Vaishnav Nugala" userId="3d24e02e-7562-49a1-8463-445f35c7f6c2" providerId="ADAL" clId="{887421AA-EE35-4907-BD56-D768F2EE78F9}" dt="2023-11-16T11:00:25.803" v="328" actId="1076"/>
          <ac:spMkLst>
            <pc:docMk/>
            <pc:sldMk cId="0" sldId="258"/>
            <ac:spMk id="5" creationId="{07708079-E2BE-BD89-0577-858193EF5A31}"/>
          </ac:spMkLst>
        </pc:spChg>
        <pc:spChg chg="del">
          <ac:chgData name="Vaishnav Nugala" userId="3d24e02e-7562-49a1-8463-445f35c7f6c2" providerId="ADAL" clId="{887421AA-EE35-4907-BD56-D768F2EE78F9}" dt="2023-11-16T10:59:47.662" v="322" actId="478"/>
          <ac:spMkLst>
            <pc:docMk/>
            <pc:sldMk cId="0" sldId="258"/>
            <ac:spMk id="1644" creationId="{00000000-0000-0000-0000-000000000000}"/>
          </ac:spMkLst>
        </pc:spChg>
        <pc:spChg chg="del">
          <ac:chgData name="Vaishnav Nugala" userId="3d24e02e-7562-49a1-8463-445f35c7f6c2" providerId="ADAL" clId="{887421AA-EE35-4907-BD56-D768F2EE78F9}" dt="2023-11-16T11:01:40.554" v="329" actId="478"/>
          <ac:spMkLst>
            <pc:docMk/>
            <pc:sldMk cId="0" sldId="258"/>
            <ac:spMk id="1648" creationId="{00000000-0000-0000-0000-000000000000}"/>
          </ac:spMkLst>
        </pc:spChg>
        <pc:cxnChg chg="del">
          <ac:chgData name="Vaishnav Nugala" userId="3d24e02e-7562-49a1-8463-445f35c7f6c2" providerId="ADAL" clId="{887421AA-EE35-4907-BD56-D768F2EE78F9}" dt="2023-11-16T10:59:44.750" v="321" actId="478"/>
          <ac:cxnSpMkLst>
            <pc:docMk/>
            <pc:sldMk cId="0" sldId="258"/>
            <ac:cxnSpMk id="1646" creationId="{00000000-0000-0000-0000-000000000000}"/>
          </ac:cxnSpMkLst>
        </pc:cxnChg>
        <pc:cxnChg chg="del">
          <ac:chgData name="Vaishnav Nugala" userId="3d24e02e-7562-49a1-8463-445f35c7f6c2" providerId="ADAL" clId="{887421AA-EE35-4907-BD56-D768F2EE78F9}" dt="2023-11-16T10:59:50.601" v="323" actId="478"/>
          <ac:cxnSpMkLst>
            <pc:docMk/>
            <pc:sldMk cId="0" sldId="258"/>
            <ac:cxnSpMk id="1647" creationId="{00000000-0000-0000-0000-000000000000}"/>
          </ac:cxnSpMkLst>
        </pc:cxnChg>
      </pc:sldChg>
      <pc:sldChg chg="mod modTransition modShow">
        <pc:chgData name="Vaishnav Nugala" userId="3d24e02e-7562-49a1-8463-445f35c7f6c2" providerId="ADAL" clId="{887421AA-EE35-4907-BD56-D768F2EE78F9}" dt="2023-09-29T05:22:55.733" v="212" actId="729"/>
        <pc:sldMkLst>
          <pc:docMk/>
          <pc:sldMk cId="0" sldId="259"/>
        </pc:sldMkLst>
      </pc:sldChg>
      <pc:sldChg chg="mod modTransition modShow">
        <pc:chgData name="Vaishnav Nugala" userId="3d24e02e-7562-49a1-8463-445f35c7f6c2" providerId="ADAL" clId="{887421AA-EE35-4907-BD56-D768F2EE78F9}" dt="2023-09-29T05:22:55.733" v="212" actId="729"/>
        <pc:sldMkLst>
          <pc:docMk/>
          <pc:sldMk cId="0" sldId="260"/>
        </pc:sldMkLst>
      </pc:sldChg>
      <pc:sldChg chg="del modTransition">
        <pc:chgData name="Vaishnav Nugala" userId="3d24e02e-7562-49a1-8463-445f35c7f6c2" providerId="ADAL" clId="{887421AA-EE35-4907-BD56-D768F2EE78F9}" dt="2023-11-16T10:47:34.993" v="306" actId="47"/>
        <pc:sldMkLst>
          <pc:docMk/>
          <pc:sldMk cId="0" sldId="262"/>
        </pc:sldMkLst>
      </pc:sldChg>
      <pc:sldChg chg="mod modTransition modShow">
        <pc:chgData name="Vaishnav Nugala" userId="3d24e02e-7562-49a1-8463-445f35c7f6c2" providerId="ADAL" clId="{887421AA-EE35-4907-BD56-D768F2EE78F9}" dt="2023-09-26T05:05:42.990" v="192"/>
        <pc:sldMkLst>
          <pc:docMk/>
          <pc:sldMk cId="0" sldId="263"/>
        </pc:sldMkLst>
      </pc:sldChg>
      <pc:sldChg chg="mod modTransition modShow">
        <pc:chgData name="Vaishnav Nugala" userId="3d24e02e-7562-49a1-8463-445f35c7f6c2" providerId="ADAL" clId="{887421AA-EE35-4907-BD56-D768F2EE78F9}" dt="2023-09-26T05:05:42.990" v="192"/>
        <pc:sldMkLst>
          <pc:docMk/>
          <pc:sldMk cId="0" sldId="264"/>
        </pc:sldMkLst>
      </pc:sldChg>
      <pc:sldChg chg="add del ord modNotes">
        <pc:chgData name="Vaishnav Nugala" userId="3d24e02e-7562-49a1-8463-445f35c7f6c2" providerId="ADAL" clId="{887421AA-EE35-4907-BD56-D768F2EE78F9}" dt="2023-11-16T10:47:02.344" v="303"/>
        <pc:sldMkLst>
          <pc:docMk/>
          <pc:sldMk cId="0" sldId="267"/>
        </pc:sldMkLst>
      </pc:sldChg>
      <pc:sldChg chg="modTransition">
        <pc:chgData name="Vaishnav Nugala" userId="3d24e02e-7562-49a1-8463-445f35c7f6c2" providerId="ADAL" clId="{887421AA-EE35-4907-BD56-D768F2EE78F9}" dt="2023-09-26T05:05:42.990" v="192"/>
        <pc:sldMkLst>
          <pc:docMk/>
          <pc:sldMk cId="0" sldId="268"/>
        </pc:sldMkLst>
      </pc:sldChg>
      <pc:sldChg chg="modTransition">
        <pc:chgData name="Vaishnav Nugala" userId="3d24e02e-7562-49a1-8463-445f35c7f6c2" providerId="ADAL" clId="{887421AA-EE35-4907-BD56-D768F2EE78F9}" dt="2023-09-26T05:05:42.990" v="192"/>
        <pc:sldMkLst>
          <pc:docMk/>
          <pc:sldMk cId="0" sldId="269"/>
        </pc:sldMkLst>
      </pc:sldChg>
      <pc:sldChg chg="mod modTransition modShow">
        <pc:chgData name="Vaishnav Nugala" userId="3d24e02e-7562-49a1-8463-445f35c7f6c2" providerId="ADAL" clId="{887421AA-EE35-4907-BD56-D768F2EE78F9}" dt="2023-09-26T05:05:42.990" v="192"/>
        <pc:sldMkLst>
          <pc:docMk/>
          <pc:sldMk cId="0" sldId="270"/>
        </pc:sldMkLst>
      </pc:sldChg>
      <pc:sldChg chg="mod modTransition modShow">
        <pc:chgData name="Vaishnav Nugala" userId="3d24e02e-7562-49a1-8463-445f35c7f6c2" providerId="ADAL" clId="{887421AA-EE35-4907-BD56-D768F2EE78F9}" dt="2023-09-26T05:05:42.990" v="192"/>
        <pc:sldMkLst>
          <pc:docMk/>
          <pc:sldMk cId="0" sldId="271"/>
        </pc:sldMkLst>
      </pc:sldChg>
      <pc:sldChg chg="mod modTransition modShow">
        <pc:chgData name="Vaishnav Nugala" userId="3d24e02e-7562-49a1-8463-445f35c7f6c2" providerId="ADAL" clId="{887421AA-EE35-4907-BD56-D768F2EE78F9}" dt="2023-09-26T05:05:42.990" v="192"/>
        <pc:sldMkLst>
          <pc:docMk/>
          <pc:sldMk cId="0" sldId="272"/>
        </pc:sldMkLst>
      </pc:sldChg>
      <pc:sldChg chg="add del ord modNotes">
        <pc:chgData name="Vaishnav Nugala" userId="3d24e02e-7562-49a1-8463-445f35c7f6c2" providerId="ADAL" clId="{887421AA-EE35-4907-BD56-D768F2EE78F9}" dt="2023-11-16T10:48:19.017" v="310"/>
        <pc:sldMkLst>
          <pc:docMk/>
          <pc:sldMk cId="0" sldId="276"/>
        </pc:sldMkLst>
      </pc:sldChg>
      <pc:sldChg chg="add del ord modNotes">
        <pc:chgData name="Vaishnav Nugala" userId="3d24e02e-7562-49a1-8463-445f35c7f6c2" providerId="ADAL" clId="{887421AA-EE35-4907-BD56-D768F2EE78F9}" dt="2023-11-16T10:47:20.237" v="305"/>
        <pc:sldMkLst>
          <pc:docMk/>
          <pc:sldMk cId="0" sldId="281"/>
        </pc:sldMkLst>
      </pc:sldChg>
      <pc:sldChg chg="add del ord modNotes">
        <pc:chgData name="Vaishnav Nugala" userId="3d24e02e-7562-49a1-8463-445f35c7f6c2" providerId="ADAL" clId="{887421AA-EE35-4907-BD56-D768F2EE78F9}" dt="2023-11-16T10:46:44.772" v="300"/>
        <pc:sldMkLst>
          <pc:docMk/>
          <pc:sldMk cId="0" sldId="283"/>
        </pc:sldMkLst>
      </pc:sldChg>
      <pc:sldChg chg="modSp mod modTransition modShow">
        <pc:chgData name="Vaishnav Nugala" userId="3d24e02e-7562-49a1-8463-445f35c7f6c2" providerId="ADAL" clId="{887421AA-EE35-4907-BD56-D768F2EE78F9}" dt="2023-11-30T05:06:28.708" v="338" actId="20577"/>
        <pc:sldMkLst>
          <pc:docMk/>
          <pc:sldMk cId="106370706" sldId="578"/>
        </pc:sldMkLst>
        <pc:spChg chg="mod">
          <ac:chgData name="Vaishnav Nugala" userId="3d24e02e-7562-49a1-8463-445f35c7f6c2" providerId="ADAL" clId="{887421AA-EE35-4907-BD56-D768F2EE78F9}" dt="2023-11-30T05:06:28.708" v="338" actId="20577"/>
          <ac:spMkLst>
            <pc:docMk/>
            <pc:sldMk cId="106370706" sldId="578"/>
            <ac:spMk id="3" creationId="{3ED8BAE7-F5DC-D247-92D8-C86E8FE6713F}"/>
          </ac:spMkLst>
        </pc:spChg>
      </pc:sldChg>
      <pc:sldChg chg="modTransition">
        <pc:chgData name="Vaishnav Nugala" userId="3d24e02e-7562-49a1-8463-445f35c7f6c2" providerId="ADAL" clId="{887421AA-EE35-4907-BD56-D768F2EE78F9}" dt="2023-09-26T05:05:42.990" v="192"/>
        <pc:sldMkLst>
          <pc:docMk/>
          <pc:sldMk cId="3513010836" sldId="608"/>
        </pc:sldMkLst>
      </pc:sldChg>
      <pc:sldChg chg="mod modTransition modShow">
        <pc:chgData name="Vaishnav Nugala" userId="3d24e02e-7562-49a1-8463-445f35c7f6c2" providerId="ADAL" clId="{887421AA-EE35-4907-BD56-D768F2EE78F9}" dt="2023-09-26T05:05:42.990" v="192"/>
        <pc:sldMkLst>
          <pc:docMk/>
          <pc:sldMk cId="451319901" sldId="612"/>
        </pc:sldMkLst>
      </pc:sldChg>
      <pc:sldChg chg="modTransition">
        <pc:chgData name="Vaishnav Nugala" userId="3d24e02e-7562-49a1-8463-445f35c7f6c2" providerId="ADAL" clId="{887421AA-EE35-4907-BD56-D768F2EE78F9}" dt="2023-09-26T05:05:42.990" v="192"/>
        <pc:sldMkLst>
          <pc:docMk/>
          <pc:sldMk cId="3085242780" sldId="613"/>
        </pc:sldMkLst>
      </pc:sldChg>
      <pc:sldChg chg="modTransition">
        <pc:chgData name="Vaishnav Nugala" userId="3d24e02e-7562-49a1-8463-445f35c7f6c2" providerId="ADAL" clId="{887421AA-EE35-4907-BD56-D768F2EE78F9}" dt="2023-09-26T05:05:42.990" v="192"/>
        <pc:sldMkLst>
          <pc:docMk/>
          <pc:sldMk cId="332035777" sldId="614"/>
        </pc:sldMkLst>
      </pc:sldChg>
      <pc:sldChg chg="mod modTransition modShow">
        <pc:chgData name="Vaishnav Nugala" userId="3d24e02e-7562-49a1-8463-445f35c7f6c2" providerId="ADAL" clId="{887421AA-EE35-4907-BD56-D768F2EE78F9}" dt="2023-11-16T10:51:08.198" v="315" actId="729"/>
        <pc:sldMkLst>
          <pc:docMk/>
          <pc:sldMk cId="1840036697" sldId="615"/>
        </pc:sldMkLst>
      </pc:sldChg>
      <pc:sldChg chg="mod modTransition modShow">
        <pc:chgData name="Vaishnav Nugala" userId="3d24e02e-7562-49a1-8463-445f35c7f6c2" providerId="ADAL" clId="{887421AA-EE35-4907-BD56-D768F2EE78F9}" dt="2023-09-26T05:05:42.990" v="192"/>
        <pc:sldMkLst>
          <pc:docMk/>
          <pc:sldMk cId="2772557364" sldId="616"/>
        </pc:sldMkLst>
      </pc:sldChg>
      <pc:sldChg chg="mod modTransition modShow">
        <pc:chgData name="Vaishnav Nugala" userId="3d24e02e-7562-49a1-8463-445f35c7f6c2" providerId="ADAL" clId="{887421AA-EE35-4907-BD56-D768F2EE78F9}" dt="2023-09-26T05:05:42.990" v="192"/>
        <pc:sldMkLst>
          <pc:docMk/>
          <pc:sldMk cId="1169832744" sldId="617"/>
        </pc:sldMkLst>
      </pc:sldChg>
      <pc:sldChg chg="mod modTransition modShow">
        <pc:chgData name="Vaishnav Nugala" userId="3d24e02e-7562-49a1-8463-445f35c7f6c2" providerId="ADAL" clId="{887421AA-EE35-4907-BD56-D768F2EE78F9}" dt="2023-09-26T05:05:42.990" v="192"/>
        <pc:sldMkLst>
          <pc:docMk/>
          <pc:sldMk cId="3779119567" sldId="618"/>
        </pc:sldMkLst>
      </pc:sldChg>
      <pc:sldChg chg="modTransition">
        <pc:chgData name="Vaishnav Nugala" userId="3d24e02e-7562-49a1-8463-445f35c7f6c2" providerId="ADAL" clId="{887421AA-EE35-4907-BD56-D768F2EE78F9}" dt="2023-09-26T05:05:42.990" v="192"/>
        <pc:sldMkLst>
          <pc:docMk/>
          <pc:sldMk cId="1935735872" sldId="619"/>
        </pc:sldMkLst>
      </pc:sldChg>
      <pc:sldChg chg="mod modTransition modShow">
        <pc:chgData name="Vaishnav Nugala" userId="3d24e02e-7562-49a1-8463-445f35c7f6c2" providerId="ADAL" clId="{887421AA-EE35-4907-BD56-D768F2EE78F9}" dt="2023-09-26T05:05:42.990" v="192"/>
        <pc:sldMkLst>
          <pc:docMk/>
          <pc:sldMk cId="1904885699" sldId="620"/>
        </pc:sldMkLst>
      </pc:sldChg>
      <pc:sldChg chg="modTransition">
        <pc:chgData name="Vaishnav Nugala" userId="3d24e02e-7562-49a1-8463-445f35c7f6c2" providerId="ADAL" clId="{887421AA-EE35-4907-BD56-D768F2EE78F9}" dt="2023-09-26T05:05:42.990" v="192"/>
        <pc:sldMkLst>
          <pc:docMk/>
          <pc:sldMk cId="1619666543" sldId="621"/>
        </pc:sldMkLst>
      </pc:sldChg>
      <pc:sldChg chg="modTransition">
        <pc:chgData name="Vaishnav Nugala" userId="3d24e02e-7562-49a1-8463-445f35c7f6c2" providerId="ADAL" clId="{887421AA-EE35-4907-BD56-D768F2EE78F9}" dt="2023-09-26T05:05:42.990" v="192"/>
        <pc:sldMkLst>
          <pc:docMk/>
          <pc:sldMk cId="1616584407" sldId="622"/>
        </pc:sldMkLst>
      </pc:sldChg>
      <pc:sldChg chg="mod modTransition modShow">
        <pc:chgData name="Vaishnav Nugala" userId="3d24e02e-7562-49a1-8463-445f35c7f6c2" providerId="ADAL" clId="{887421AA-EE35-4907-BD56-D768F2EE78F9}" dt="2023-09-26T05:05:42.990" v="192"/>
        <pc:sldMkLst>
          <pc:docMk/>
          <pc:sldMk cId="0" sldId="623"/>
        </pc:sldMkLst>
      </pc:sldChg>
      <pc:sldChg chg="mod modTransition modShow">
        <pc:chgData name="Vaishnav Nugala" userId="3d24e02e-7562-49a1-8463-445f35c7f6c2" providerId="ADAL" clId="{887421AA-EE35-4907-BD56-D768F2EE78F9}" dt="2023-11-16T10:51:12.633" v="316" actId="729"/>
        <pc:sldMkLst>
          <pc:docMk/>
          <pc:sldMk cId="85760411" sldId="624"/>
        </pc:sldMkLst>
      </pc:sldChg>
      <pc:sldChg chg="addSp modSp mod modTransition modShow">
        <pc:chgData name="Vaishnav Nugala" userId="3d24e02e-7562-49a1-8463-445f35c7f6c2" providerId="ADAL" clId="{887421AA-EE35-4907-BD56-D768F2EE78F9}" dt="2023-11-16T10:51:17.656" v="317" actId="729"/>
        <pc:sldMkLst>
          <pc:docMk/>
          <pc:sldMk cId="715997444" sldId="625"/>
        </pc:sldMkLst>
        <pc:spChg chg="add mod">
          <ac:chgData name="Vaishnav Nugala" userId="3d24e02e-7562-49a1-8463-445f35c7f6c2" providerId="ADAL" clId="{887421AA-EE35-4907-BD56-D768F2EE78F9}" dt="2023-09-19T05:56:04.996" v="136" actId="208"/>
          <ac:spMkLst>
            <pc:docMk/>
            <pc:sldMk cId="715997444" sldId="625"/>
            <ac:spMk id="2" creationId="{9858F10D-6BA1-5C40-BDAC-5FA106878A99}"/>
          </ac:spMkLst>
        </pc:spChg>
      </pc:sldChg>
      <pc:sldChg chg="mod modTransition modShow">
        <pc:chgData name="Vaishnav Nugala" userId="3d24e02e-7562-49a1-8463-445f35c7f6c2" providerId="ADAL" clId="{887421AA-EE35-4907-BD56-D768F2EE78F9}" dt="2023-09-26T05:05:42.990" v="192"/>
        <pc:sldMkLst>
          <pc:docMk/>
          <pc:sldMk cId="3334593187" sldId="626"/>
        </pc:sldMkLst>
      </pc:sldChg>
      <pc:sldChg chg="addSp modSp mod modTransition modShow">
        <pc:chgData name="Vaishnav Nugala" userId="3d24e02e-7562-49a1-8463-445f35c7f6c2" providerId="ADAL" clId="{887421AA-EE35-4907-BD56-D768F2EE78F9}" dt="2023-09-26T05:05:42.990" v="192"/>
        <pc:sldMkLst>
          <pc:docMk/>
          <pc:sldMk cId="1875050552" sldId="627"/>
        </pc:sldMkLst>
        <pc:spChg chg="add mod">
          <ac:chgData name="Vaishnav Nugala" userId="3d24e02e-7562-49a1-8463-445f35c7f6c2" providerId="ADAL" clId="{887421AA-EE35-4907-BD56-D768F2EE78F9}" dt="2023-09-19T05:56:40.863" v="138"/>
          <ac:spMkLst>
            <pc:docMk/>
            <pc:sldMk cId="1875050552" sldId="627"/>
            <ac:spMk id="2" creationId="{3549FCC6-882A-196A-2A7B-446EE897E812}"/>
          </ac:spMkLst>
        </pc:spChg>
      </pc:sldChg>
      <pc:sldChg chg="addSp delSp modSp del mod modTransition">
        <pc:chgData name="Vaishnav Nugala" userId="3d24e02e-7562-49a1-8463-445f35c7f6c2" providerId="ADAL" clId="{887421AA-EE35-4907-BD56-D768F2EE78F9}" dt="2023-11-16T10:49:14.327" v="311" actId="47"/>
        <pc:sldMkLst>
          <pc:docMk/>
          <pc:sldMk cId="3091197731" sldId="628"/>
        </pc:sldMkLst>
        <pc:picChg chg="del mod">
          <ac:chgData name="Vaishnav Nugala" userId="3d24e02e-7562-49a1-8463-445f35c7f6c2" providerId="ADAL" clId="{887421AA-EE35-4907-BD56-D768F2EE78F9}" dt="2023-09-19T05:53:37.039" v="122" actId="478"/>
          <ac:picMkLst>
            <pc:docMk/>
            <pc:sldMk cId="3091197731" sldId="628"/>
            <ac:picMk id="3" creationId="{A034BC52-5E47-DA61-3EF1-893058B1000B}"/>
          </ac:picMkLst>
        </pc:picChg>
        <pc:picChg chg="add mod">
          <ac:chgData name="Vaishnav Nugala" userId="3d24e02e-7562-49a1-8463-445f35c7f6c2" providerId="ADAL" clId="{887421AA-EE35-4907-BD56-D768F2EE78F9}" dt="2023-09-19T05:54:21.591" v="129" actId="1076"/>
          <ac:picMkLst>
            <pc:docMk/>
            <pc:sldMk cId="3091197731" sldId="628"/>
            <ac:picMk id="4" creationId="{1B6BF394-4313-39EE-7AA3-AF0B7C2E2D64}"/>
          </ac:picMkLst>
        </pc:picChg>
      </pc:sldChg>
      <pc:sldChg chg="addSp modSp mod modTransition modShow">
        <pc:chgData name="Vaishnav Nugala" userId="3d24e02e-7562-49a1-8463-445f35c7f6c2" providerId="ADAL" clId="{887421AA-EE35-4907-BD56-D768F2EE78F9}" dt="2023-09-26T05:05:42.990" v="192"/>
        <pc:sldMkLst>
          <pc:docMk/>
          <pc:sldMk cId="2342447284" sldId="629"/>
        </pc:sldMkLst>
        <pc:spChg chg="add mod">
          <ac:chgData name="Vaishnav Nugala" userId="3d24e02e-7562-49a1-8463-445f35c7f6c2" providerId="ADAL" clId="{887421AA-EE35-4907-BD56-D768F2EE78F9}" dt="2023-09-19T05:56:17.537" v="137"/>
          <ac:spMkLst>
            <pc:docMk/>
            <pc:sldMk cId="2342447284" sldId="629"/>
            <ac:spMk id="3" creationId="{BD6DA521-1A66-7B80-EBE0-27946462E3F0}"/>
          </ac:spMkLst>
        </pc:spChg>
      </pc:sldChg>
      <pc:sldChg chg="mod modTransition modShow">
        <pc:chgData name="Vaishnav Nugala" userId="3d24e02e-7562-49a1-8463-445f35c7f6c2" providerId="ADAL" clId="{887421AA-EE35-4907-BD56-D768F2EE78F9}" dt="2023-09-26T05:05:42.990" v="192"/>
        <pc:sldMkLst>
          <pc:docMk/>
          <pc:sldMk cId="3670136978" sldId="630"/>
        </pc:sldMkLst>
      </pc:sldChg>
      <pc:sldChg chg="add del setBg modNotes">
        <pc:chgData name="Vaishnav Nugala" userId="3d24e02e-7562-49a1-8463-445f35c7f6c2" providerId="ADAL" clId="{887421AA-EE35-4907-BD56-D768F2EE78F9}" dt="2023-11-16T10:46:30.581" v="298"/>
        <pc:sldMkLst>
          <pc:docMk/>
          <pc:sldMk cId="0" sldId="631"/>
        </pc:sldMkLst>
      </pc:sldChg>
      <pc:sldChg chg="delSp new del mod modTransition">
        <pc:chgData name="Vaishnav Nugala" userId="3d24e02e-7562-49a1-8463-445f35c7f6c2" providerId="ADAL" clId="{887421AA-EE35-4907-BD56-D768F2EE78F9}" dt="2023-09-19T04:48:37.535" v="44" actId="47"/>
        <pc:sldMkLst>
          <pc:docMk/>
          <pc:sldMk cId="1374069356" sldId="631"/>
        </pc:sldMkLst>
        <pc:spChg chg="del">
          <ac:chgData name="Vaishnav Nugala" userId="3d24e02e-7562-49a1-8463-445f35c7f6c2" providerId="ADAL" clId="{887421AA-EE35-4907-BD56-D768F2EE78F9}" dt="2023-09-19T04:43:57.670" v="33" actId="478"/>
          <ac:spMkLst>
            <pc:docMk/>
            <pc:sldMk cId="1374069356" sldId="631"/>
            <ac:spMk id="2" creationId="{E219F170-6A7E-0803-F338-B6C124FE32FA}"/>
          </ac:spMkLst>
        </pc:spChg>
        <pc:spChg chg="del">
          <ac:chgData name="Vaishnav Nugala" userId="3d24e02e-7562-49a1-8463-445f35c7f6c2" providerId="ADAL" clId="{887421AA-EE35-4907-BD56-D768F2EE78F9}" dt="2023-09-19T04:43:54.460" v="32" actId="478"/>
          <ac:spMkLst>
            <pc:docMk/>
            <pc:sldMk cId="1374069356" sldId="631"/>
            <ac:spMk id="3" creationId="{CBE84076-59A0-E2C4-B33E-085D206E7350}"/>
          </ac:spMkLst>
        </pc:spChg>
      </pc:sldChg>
      <pc:sldChg chg="addSp modSp new del mod ord">
        <pc:chgData name="Vaishnav Nugala" userId="3d24e02e-7562-49a1-8463-445f35c7f6c2" providerId="ADAL" clId="{887421AA-EE35-4907-BD56-D768F2EE78F9}" dt="2023-09-22T04:21:26.452" v="150" actId="47"/>
        <pc:sldMkLst>
          <pc:docMk/>
          <pc:sldMk cId="2701590453" sldId="631"/>
        </pc:sldMkLst>
        <pc:picChg chg="add mod">
          <ac:chgData name="Vaishnav Nugala" userId="3d24e02e-7562-49a1-8463-445f35c7f6c2" providerId="ADAL" clId="{887421AA-EE35-4907-BD56-D768F2EE78F9}" dt="2023-09-19T05:29:25.150" v="99" actId="27614"/>
          <ac:picMkLst>
            <pc:docMk/>
            <pc:sldMk cId="2701590453" sldId="631"/>
            <ac:picMk id="4" creationId="{F0D632D6-78F7-E29E-D2BE-CF5006CAF628}"/>
          </ac:picMkLst>
        </pc:picChg>
      </pc:sldChg>
      <pc:sldChg chg="new del">
        <pc:chgData name="Vaishnav Nugala" userId="3d24e02e-7562-49a1-8463-445f35c7f6c2" providerId="ADAL" clId="{887421AA-EE35-4907-BD56-D768F2EE78F9}" dt="2023-09-19T05:28:59.087" v="93" actId="47"/>
        <pc:sldMkLst>
          <pc:docMk/>
          <pc:sldMk cId="4057610306" sldId="631"/>
        </pc:sldMkLst>
      </pc:sldChg>
      <pc:sldChg chg="add del">
        <pc:chgData name="Vaishnav Nugala" userId="3d24e02e-7562-49a1-8463-445f35c7f6c2" providerId="ADAL" clId="{887421AA-EE35-4907-BD56-D768F2EE78F9}" dt="2023-11-16T10:49:23.426" v="314"/>
        <pc:sldMkLst>
          <pc:docMk/>
          <pc:sldMk cId="0" sldId="632"/>
        </pc:sldMkLst>
      </pc:sldChg>
      <pc:sldChg chg="addSp modSp new del mod">
        <pc:chgData name="Vaishnav Nugala" userId="3d24e02e-7562-49a1-8463-445f35c7f6c2" providerId="ADAL" clId="{887421AA-EE35-4907-BD56-D768F2EE78F9}" dt="2023-09-22T04:21:26.452" v="150" actId="47"/>
        <pc:sldMkLst>
          <pc:docMk/>
          <pc:sldMk cId="3203186520" sldId="632"/>
        </pc:sldMkLst>
        <pc:picChg chg="add mod">
          <ac:chgData name="Vaishnav Nugala" userId="3d24e02e-7562-49a1-8463-445f35c7f6c2" providerId="ADAL" clId="{887421AA-EE35-4907-BD56-D768F2EE78F9}" dt="2023-09-19T05:29:37.410" v="101" actId="27614"/>
          <ac:picMkLst>
            <pc:docMk/>
            <pc:sldMk cId="3203186520" sldId="632"/>
            <ac:picMk id="4" creationId="{7196F22D-6FA8-C6A6-4954-A167FEE6041F}"/>
          </ac:picMkLst>
        </pc:picChg>
      </pc:sldChg>
      <pc:sldChg chg="addSp modSp new del mod">
        <pc:chgData name="Vaishnav Nugala" userId="3d24e02e-7562-49a1-8463-445f35c7f6c2" providerId="ADAL" clId="{887421AA-EE35-4907-BD56-D768F2EE78F9}" dt="2023-09-22T04:21:26.452" v="150" actId="47"/>
        <pc:sldMkLst>
          <pc:docMk/>
          <pc:sldMk cId="4228637972" sldId="633"/>
        </pc:sldMkLst>
        <pc:picChg chg="add mod">
          <ac:chgData name="Vaishnav Nugala" userId="3d24e02e-7562-49a1-8463-445f35c7f6c2" providerId="ADAL" clId="{887421AA-EE35-4907-BD56-D768F2EE78F9}" dt="2023-09-19T05:30:10.125" v="105" actId="27614"/>
          <ac:picMkLst>
            <pc:docMk/>
            <pc:sldMk cId="4228637972" sldId="633"/>
            <ac:picMk id="4" creationId="{A2B9AD95-80EC-19CA-5F09-9540DF801CA9}"/>
          </ac:picMkLst>
        </pc:picChg>
      </pc:sldChg>
      <pc:sldChg chg="addSp delSp modSp new del mod">
        <pc:chgData name="Vaishnav Nugala" userId="3d24e02e-7562-49a1-8463-445f35c7f6c2" providerId="ADAL" clId="{887421AA-EE35-4907-BD56-D768F2EE78F9}" dt="2023-09-22T04:21:26.452" v="150" actId="47"/>
        <pc:sldMkLst>
          <pc:docMk/>
          <pc:sldMk cId="1050646961" sldId="634"/>
        </pc:sldMkLst>
        <pc:spChg chg="del">
          <ac:chgData name="Vaishnav Nugala" userId="3d24e02e-7562-49a1-8463-445f35c7f6c2" providerId="ADAL" clId="{887421AA-EE35-4907-BD56-D768F2EE78F9}" dt="2023-09-19T05:30:48.390" v="111" actId="478"/>
          <ac:spMkLst>
            <pc:docMk/>
            <pc:sldMk cId="1050646961" sldId="634"/>
            <ac:spMk id="2" creationId="{51E8946A-DE81-3CC4-86E6-9E4B360ED44F}"/>
          </ac:spMkLst>
        </pc:spChg>
        <pc:picChg chg="add mod">
          <ac:chgData name="Vaishnav Nugala" userId="3d24e02e-7562-49a1-8463-445f35c7f6c2" providerId="ADAL" clId="{887421AA-EE35-4907-BD56-D768F2EE78F9}" dt="2023-09-19T05:30:57.905" v="113" actId="1076"/>
          <ac:picMkLst>
            <pc:docMk/>
            <pc:sldMk cId="1050646961" sldId="634"/>
            <ac:picMk id="1026" creationId="{6452C0E9-1E36-7EAA-497B-0996F40294BD}"/>
          </ac:picMkLst>
        </pc:picChg>
      </pc:sldChg>
      <pc:sldChg chg="addSp modSp new del mod">
        <pc:chgData name="Vaishnav Nugala" userId="3d24e02e-7562-49a1-8463-445f35c7f6c2" providerId="ADAL" clId="{887421AA-EE35-4907-BD56-D768F2EE78F9}" dt="2023-09-19T05:30:28.603" v="109" actId="47"/>
        <pc:sldMkLst>
          <pc:docMk/>
          <pc:sldMk cId="2490991450" sldId="634"/>
        </pc:sldMkLst>
        <pc:picChg chg="add mod">
          <ac:chgData name="Vaishnav Nugala" userId="3d24e02e-7562-49a1-8463-445f35c7f6c2" providerId="ADAL" clId="{887421AA-EE35-4907-BD56-D768F2EE78F9}" dt="2023-09-19T05:30:24.493" v="108" actId="962"/>
          <ac:picMkLst>
            <pc:docMk/>
            <pc:sldMk cId="2490991450" sldId="634"/>
            <ac:picMk id="4" creationId="{89D79B3E-BBC7-7D09-07AE-963949429C61}"/>
          </ac:picMkLst>
        </pc:picChg>
      </pc:sldChg>
      <pc:sldChg chg="new del">
        <pc:chgData name="Vaishnav Nugala" userId="3d24e02e-7562-49a1-8463-445f35c7f6c2" providerId="ADAL" clId="{887421AA-EE35-4907-BD56-D768F2EE78F9}" dt="2023-09-19T05:31:25.372" v="116" actId="47"/>
        <pc:sldMkLst>
          <pc:docMk/>
          <pc:sldMk cId="295295755" sldId="635"/>
        </pc:sldMkLst>
      </pc:sldChg>
      <pc:sldChg chg="add del">
        <pc:chgData name="Vaishnav Nugala" userId="3d24e02e-7562-49a1-8463-445f35c7f6c2" providerId="ADAL" clId="{887421AA-EE35-4907-BD56-D768F2EE78F9}" dt="2023-09-22T04:24:01.139" v="152" actId="47"/>
        <pc:sldMkLst>
          <pc:docMk/>
          <pc:sldMk cId="3387171785" sldId="636"/>
        </pc:sldMkLst>
      </pc:sldChg>
      <pc:sldChg chg="add del">
        <pc:chgData name="Vaishnav Nugala" userId="3d24e02e-7562-49a1-8463-445f35c7f6c2" providerId="ADAL" clId="{887421AA-EE35-4907-BD56-D768F2EE78F9}" dt="2023-09-22T04:24:01.139" v="152" actId="47"/>
        <pc:sldMkLst>
          <pc:docMk/>
          <pc:sldMk cId="63615783" sldId="637"/>
        </pc:sldMkLst>
      </pc:sldChg>
      <pc:sldChg chg="add del">
        <pc:chgData name="Vaishnav Nugala" userId="3d24e02e-7562-49a1-8463-445f35c7f6c2" providerId="ADAL" clId="{887421AA-EE35-4907-BD56-D768F2EE78F9}" dt="2023-09-22T04:24:01.139" v="152" actId="47"/>
        <pc:sldMkLst>
          <pc:docMk/>
          <pc:sldMk cId="986950491" sldId="638"/>
        </pc:sldMkLst>
      </pc:sldChg>
      <pc:sldChg chg="modSp add del">
        <pc:chgData name="Vaishnav Nugala" userId="3d24e02e-7562-49a1-8463-445f35c7f6c2" providerId="ADAL" clId="{887421AA-EE35-4907-BD56-D768F2EE78F9}" dt="2023-09-22T04:24:01.139" v="152" actId="47"/>
        <pc:sldMkLst>
          <pc:docMk/>
          <pc:sldMk cId="35377591" sldId="639"/>
        </pc:sldMkLst>
        <pc:picChg chg="mod">
          <ac:chgData name="Vaishnav Nugala" userId="3d24e02e-7562-49a1-8463-445f35c7f6c2" providerId="ADAL" clId="{887421AA-EE35-4907-BD56-D768F2EE78F9}" dt="2023-09-19T05:54:46.181" v="131" actId="1076"/>
          <ac:picMkLst>
            <pc:docMk/>
            <pc:sldMk cId="35377591" sldId="639"/>
            <ac:picMk id="1026" creationId="{6452C0E9-1E36-7EAA-497B-0996F40294BD}"/>
          </ac:picMkLst>
        </pc:picChg>
      </pc:sldChg>
      <pc:sldChg chg="add del">
        <pc:chgData name="Vaishnav Nugala" userId="3d24e02e-7562-49a1-8463-445f35c7f6c2" providerId="ADAL" clId="{887421AA-EE35-4907-BD56-D768F2EE78F9}" dt="2023-09-22T04:55:02.922" v="178" actId="47"/>
        <pc:sldMkLst>
          <pc:docMk/>
          <pc:sldMk cId="3068826673" sldId="640"/>
        </pc:sldMkLst>
      </pc:sldChg>
      <pc:sldChg chg="add del mod modShow">
        <pc:chgData name="Vaishnav Nugala" userId="3d24e02e-7562-49a1-8463-445f35c7f6c2" providerId="ADAL" clId="{887421AA-EE35-4907-BD56-D768F2EE78F9}" dt="2023-09-22T04:55:02.922" v="178" actId="47"/>
        <pc:sldMkLst>
          <pc:docMk/>
          <pc:sldMk cId="3987678237" sldId="641"/>
        </pc:sldMkLst>
      </pc:sldChg>
      <pc:sldChg chg="add del">
        <pc:chgData name="Vaishnav Nugala" userId="3d24e02e-7562-49a1-8463-445f35c7f6c2" providerId="ADAL" clId="{887421AA-EE35-4907-BD56-D768F2EE78F9}" dt="2023-09-22T04:55:02.922" v="178" actId="47"/>
        <pc:sldMkLst>
          <pc:docMk/>
          <pc:sldMk cId="1063397934" sldId="642"/>
        </pc:sldMkLst>
      </pc:sldChg>
      <pc:sldChg chg="add del">
        <pc:chgData name="Vaishnav Nugala" userId="3d24e02e-7562-49a1-8463-445f35c7f6c2" providerId="ADAL" clId="{887421AA-EE35-4907-BD56-D768F2EE78F9}" dt="2023-09-22T04:55:02.922" v="178" actId="47"/>
        <pc:sldMkLst>
          <pc:docMk/>
          <pc:sldMk cId="2267529853" sldId="643"/>
        </pc:sldMkLst>
      </pc:sldChg>
      <pc:sldMasterChg chg="modTransition delSldLayout modSldLayout">
        <pc:chgData name="Vaishnav Nugala" userId="3d24e02e-7562-49a1-8463-445f35c7f6c2" providerId="ADAL" clId="{887421AA-EE35-4907-BD56-D768F2EE78F9}" dt="2023-11-16T10:47:34.993" v="306" actId="47"/>
        <pc:sldMasterMkLst>
          <pc:docMk/>
          <pc:sldMasterMk cId="0" sldId="2147483883"/>
        </pc:sldMasterMkLst>
        <pc:sldLayoutChg chg="modTransition">
          <pc:chgData name="Vaishnav Nugala" userId="3d24e02e-7562-49a1-8463-445f35c7f6c2" providerId="ADAL" clId="{887421AA-EE35-4907-BD56-D768F2EE78F9}" dt="2023-09-26T05:05:42.990" v="192"/>
          <pc:sldLayoutMkLst>
            <pc:docMk/>
            <pc:sldMasterMk cId="0" sldId="2147483883"/>
            <pc:sldLayoutMk cId="0" sldId="2147483648"/>
          </pc:sldLayoutMkLst>
        </pc:sldLayoutChg>
        <pc:sldLayoutChg chg="del">
          <pc:chgData name="Vaishnav Nugala" userId="3d24e02e-7562-49a1-8463-445f35c7f6c2" providerId="ADAL" clId="{887421AA-EE35-4907-BD56-D768F2EE78F9}" dt="2023-09-19T04:48:37.535" v="44" actId="47"/>
          <pc:sldLayoutMkLst>
            <pc:docMk/>
            <pc:sldMasterMk cId="0" sldId="2147483883"/>
            <pc:sldLayoutMk cId="0" sldId="214748364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5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5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52"/>
          </pc:sldLayoutMkLst>
        </pc:sldLayoutChg>
        <pc:sldLayoutChg chg="del modTransition">
          <pc:chgData name="Vaishnav Nugala" userId="3d24e02e-7562-49a1-8463-445f35c7f6c2" providerId="ADAL" clId="{887421AA-EE35-4907-BD56-D768F2EE78F9}" dt="2023-11-16T10:47:34.993" v="306" actId="47"/>
          <pc:sldLayoutMkLst>
            <pc:docMk/>
            <pc:sldMasterMk cId="0" sldId="2147483883"/>
            <pc:sldLayoutMk cId="0" sldId="214748365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5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56"/>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57"/>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58"/>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5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6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6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62"/>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6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6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65"/>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66"/>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67"/>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68"/>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6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7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7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72"/>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7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7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75"/>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76"/>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77"/>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78"/>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7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8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8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82"/>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8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8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85"/>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86"/>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87"/>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88"/>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8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9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9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92"/>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9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9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95"/>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96"/>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97"/>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98"/>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69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0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0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02"/>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0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0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05"/>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06"/>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07"/>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08"/>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0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1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1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12"/>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1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1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15"/>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16"/>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17"/>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18"/>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1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2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2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22"/>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2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2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25"/>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26"/>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27"/>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28"/>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2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3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3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32"/>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3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3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35"/>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36"/>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37"/>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38"/>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3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4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4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42"/>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4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4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45"/>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46"/>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47"/>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48"/>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4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5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5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52"/>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5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5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55"/>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56"/>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57"/>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58"/>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59"/>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60"/>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61"/>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62"/>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63"/>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64"/>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0" sldId="2147483765"/>
          </pc:sldLayoutMkLst>
        </pc:sldLayoutChg>
        <pc:sldLayoutChg chg="modTransition">
          <pc:chgData name="Vaishnav Nugala" userId="3d24e02e-7562-49a1-8463-445f35c7f6c2" providerId="ADAL" clId="{887421AA-EE35-4907-BD56-D768F2EE78F9}" dt="2023-09-26T05:05:42.990" v="192"/>
          <pc:sldLayoutMkLst>
            <pc:docMk/>
            <pc:sldMasterMk cId="0" sldId="2147483883"/>
            <pc:sldLayoutMk cId="9083634" sldId="2147483889"/>
          </pc:sldLayoutMkLst>
        </pc:sldLayoutChg>
      </pc:sldMasterChg>
      <pc:sldMasterChg chg="modTransition modSldLayout">
        <pc:chgData name="Vaishnav Nugala" userId="3d24e02e-7562-49a1-8463-445f35c7f6c2" providerId="ADAL" clId="{887421AA-EE35-4907-BD56-D768F2EE78F9}" dt="2023-09-26T05:05:42.990" v="192"/>
        <pc:sldMasterMkLst>
          <pc:docMk/>
          <pc:sldMasterMk cId="0" sldId="2147483884"/>
        </pc:sldMasterMkLst>
        <pc:sldLayoutChg chg="modTransition">
          <pc:chgData name="Vaishnav Nugala" userId="3d24e02e-7562-49a1-8463-445f35c7f6c2" providerId="ADAL" clId="{887421AA-EE35-4907-BD56-D768F2EE78F9}" dt="2023-09-26T05:05:42.990" v="192"/>
          <pc:sldLayoutMkLst>
            <pc:docMk/>
            <pc:sldMasterMk cId="0" sldId="2147483884"/>
            <pc:sldLayoutMk cId="0" sldId="214748376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6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6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6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7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7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72"/>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73"/>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74"/>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75"/>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7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7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7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7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8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8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82"/>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83"/>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84"/>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85"/>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8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8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8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8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9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9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92"/>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93"/>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94"/>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95"/>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9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9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9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79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0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0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02"/>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03"/>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04"/>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05"/>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0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0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0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0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1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1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12"/>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13"/>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14"/>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15"/>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1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1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1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1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2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2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22"/>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23"/>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24"/>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25"/>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2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2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2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2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3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3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32"/>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33"/>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34"/>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35"/>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3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3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3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3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4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4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42"/>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43"/>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44"/>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45"/>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4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4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4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4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5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5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52"/>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53"/>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54"/>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55"/>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5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5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5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5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6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6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62"/>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63"/>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64"/>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65"/>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6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6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6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6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7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7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72"/>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73"/>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74"/>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75"/>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76"/>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77"/>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78"/>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79"/>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80"/>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81"/>
          </pc:sldLayoutMkLst>
        </pc:sldLayoutChg>
        <pc:sldLayoutChg chg="modTransition">
          <pc:chgData name="Vaishnav Nugala" userId="3d24e02e-7562-49a1-8463-445f35c7f6c2" providerId="ADAL" clId="{887421AA-EE35-4907-BD56-D768F2EE78F9}" dt="2023-09-26T05:05:42.990" v="192"/>
          <pc:sldLayoutMkLst>
            <pc:docMk/>
            <pc:sldMasterMk cId="0" sldId="2147483884"/>
            <pc:sldLayoutMk cId="0" sldId="2147483882"/>
          </pc:sldLayoutMkLst>
        </pc:sldLayoutChg>
      </pc:sldMasterChg>
    </pc:docChg>
  </pc:docChgLst>
  <pc:docChgLst>
    <pc:chgData name="Vaishnav Nugala" userId="3d24e02e-7562-49a1-8463-445f35c7f6c2" providerId="ADAL" clId="{BD8E91F7-1C35-4049-9E91-657EA8326EDE}"/>
    <pc:docChg chg="modSld sldOrd">
      <pc:chgData name="Vaishnav Nugala" userId="3d24e02e-7562-49a1-8463-445f35c7f6c2" providerId="ADAL" clId="{BD8E91F7-1C35-4049-9E91-657EA8326EDE}" dt="2023-07-06T07:04:21.949" v="6"/>
      <pc:docMkLst>
        <pc:docMk/>
      </pc:docMkLst>
      <pc:sldChg chg="modSp mod">
        <pc:chgData name="Vaishnav Nugala" userId="3d24e02e-7562-49a1-8463-445f35c7f6c2" providerId="ADAL" clId="{BD8E91F7-1C35-4049-9E91-657EA8326EDE}" dt="2023-07-06T06:57:45.887" v="2" actId="20577"/>
        <pc:sldMkLst>
          <pc:docMk/>
          <pc:sldMk cId="0" sldId="256"/>
        </pc:sldMkLst>
        <pc:spChg chg="mod">
          <ac:chgData name="Vaishnav Nugala" userId="3d24e02e-7562-49a1-8463-445f35c7f6c2" providerId="ADAL" clId="{BD8E91F7-1C35-4049-9E91-657EA8326EDE}" dt="2023-07-06T06:57:45.887" v="2" actId="20577"/>
          <ac:spMkLst>
            <pc:docMk/>
            <pc:sldMk cId="0" sldId="256"/>
            <ac:spMk id="5" creationId="{6F36F41F-CD4D-70AE-6A3A-6D583F6D45E1}"/>
          </ac:spMkLst>
        </pc:spChg>
      </pc:sldChg>
      <pc:sldChg chg="modSp mod">
        <pc:chgData name="Vaishnav Nugala" userId="3d24e02e-7562-49a1-8463-445f35c7f6c2" providerId="ADAL" clId="{BD8E91F7-1C35-4049-9E91-657EA8326EDE}" dt="2023-07-06T06:35:29.081" v="1" actId="20577"/>
        <pc:sldMkLst>
          <pc:docMk/>
          <pc:sldMk cId="106370706" sldId="578"/>
        </pc:sldMkLst>
        <pc:spChg chg="mod">
          <ac:chgData name="Vaishnav Nugala" userId="3d24e02e-7562-49a1-8463-445f35c7f6c2" providerId="ADAL" clId="{BD8E91F7-1C35-4049-9E91-657EA8326EDE}" dt="2023-07-06T06:35:29.081" v="1" actId="20577"/>
          <ac:spMkLst>
            <pc:docMk/>
            <pc:sldMk cId="106370706" sldId="578"/>
            <ac:spMk id="3" creationId="{3ED8BAE7-F5DC-D247-92D8-C86E8FE6713F}"/>
          </ac:spMkLst>
        </pc:spChg>
      </pc:sldChg>
      <pc:sldChg chg="ord">
        <pc:chgData name="Vaishnav Nugala" userId="3d24e02e-7562-49a1-8463-445f35c7f6c2" providerId="ADAL" clId="{BD8E91F7-1C35-4049-9E91-657EA8326EDE}" dt="2023-07-06T07:04:21.949" v="6"/>
        <pc:sldMkLst>
          <pc:docMk/>
          <pc:sldMk cId="451319901" sldId="612"/>
        </pc:sldMkLst>
      </pc:sldChg>
      <pc:sldChg chg="ord">
        <pc:chgData name="Vaishnav Nugala" userId="3d24e02e-7562-49a1-8463-445f35c7f6c2" providerId="ADAL" clId="{BD8E91F7-1C35-4049-9E91-657EA8326EDE}" dt="2023-07-06T07:04:21.949" v="6"/>
        <pc:sldMkLst>
          <pc:docMk/>
          <pc:sldMk cId="1169832744" sldId="617"/>
        </pc:sldMkLst>
      </pc:sldChg>
      <pc:sldChg chg="ord">
        <pc:chgData name="Vaishnav Nugala" userId="3d24e02e-7562-49a1-8463-445f35c7f6c2" providerId="ADAL" clId="{BD8E91F7-1C35-4049-9E91-657EA8326EDE}" dt="2023-07-06T06:58:00.485" v="4"/>
        <pc:sldMkLst>
          <pc:docMk/>
          <pc:sldMk cId="0" sldId="6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next.com/projects/copilot-cli/"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1"/>
        <p:cNvGrpSpPr/>
        <p:nvPr/>
      </p:nvGrpSpPr>
      <p:grpSpPr>
        <a:xfrm>
          <a:off x="0" y="0"/>
          <a:ext cx="0" cy="0"/>
          <a:chOff x="0" y="0"/>
          <a:chExt cx="0" cy="0"/>
        </a:xfrm>
      </p:grpSpPr>
      <p:sp>
        <p:nvSpPr>
          <p:cNvPr id="2952" name="Google Shape;2952;g1a326e5e067_6_3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3" name="Google Shape;2953;g1a326e5e067_6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Welcome everybody</a:t>
            </a:r>
          </a:p>
          <a:p>
            <a:pPr marL="0" lvl="0" indent="0" algn="l" rtl="0">
              <a:spcBef>
                <a:spcPts val="0"/>
              </a:spcBef>
              <a:spcAft>
                <a:spcPts val="0"/>
              </a:spcAft>
              <a:buNone/>
            </a:pPr>
            <a:endParaRPr lang="en-US"/>
          </a:p>
          <a:p>
            <a:pPr marL="0" lvl="0" indent="0" algn="l" rtl="0">
              <a:spcBef>
                <a:spcPts val="0"/>
              </a:spcBef>
              <a:spcAft>
                <a:spcPts val="0"/>
              </a:spcAft>
              <a:buNone/>
            </a:pPr>
            <a:r>
              <a:rPr lang="en-US"/>
              <a:t>Thanks for joining the today's session, GitHub Copilot</a:t>
            </a:r>
          </a:p>
          <a:p>
            <a:pPr marL="0" lvl="0" indent="0" algn="l" rtl="0">
              <a:spcBef>
                <a:spcPts val="0"/>
              </a:spcBef>
              <a:spcAft>
                <a:spcPts val="0"/>
              </a:spcAft>
              <a:buNone/>
            </a:pPr>
            <a:endParaRPr lang="en-US"/>
          </a:p>
          <a:p>
            <a:pPr marL="0" lvl="0" indent="0" algn="l" rtl="0">
              <a:spcBef>
                <a:spcPts val="0"/>
              </a:spcBef>
              <a:spcAft>
                <a:spcPts val="0"/>
              </a:spcAft>
              <a:buNone/>
            </a:pPr>
            <a:r>
              <a:rPr lang="en-US"/>
              <a:t>Introduction:</a:t>
            </a:r>
          </a:p>
          <a:p>
            <a:pPr marL="0" lvl="0" indent="0" algn="l" rtl="0">
              <a:spcBef>
                <a:spcPts val="0"/>
              </a:spcBef>
              <a:spcAft>
                <a:spcPts val="0"/>
              </a:spcAft>
              <a:buNone/>
            </a:pPr>
            <a:endParaRPr lang="en-US"/>
          </a:p>
          <a:p>
            <a:pPr marL="0" lvl="0" indent="0" algn="l" rtl="0">
              <a:spcBef>
                <a:spcPts val="0"/>
              </a:spcBef>
              <a:spcAft>
                <a:spcPts val="0"/>
              </a:spcAft>
              <a:buNone/>
            </a:pPr>
            <a:r>
              <a:rPr lang="en-US"/>
              <a:t>If you have any questions feel free to add them in the chat, or will take up the questions and also, we have Q&amp;A at the end of the session.</a:t>
            </a:r>
          </a:p>
          <a:p>
            <a:pPr marL="0" lvl="0" indent="0" algn="l" rtl="0">
              <a:spcBef>
                <a:spcPts val="0"/>
              </a:spcBef>
              <a:spcAft>
                <a:spcPts val="0"/>
              </a:spcAft>
              <a:buNone/>
            </a:pPr>
            <a:endParaRPr/>
          </a:p>
        </p:txBody>
      </p:sp>
      <p:sp>
        <p:nvSpPr>
          <p:cNvPr id="2954" name="Google Shape;2954;g1a326e5e067_6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4"/>
        <p:cNvGrpSpPr/>
        <p:nvPr/>
      </p:nvGrpSpPr>
      <p:grpSpPr>
        <a:xfrm>
          <a:off x="0" y="0"/>
          <a:ext cx="0" cy="0"/>
          <a:chOff x="0" y="0"/>
          <a:chExt cx="0" cy="0"/>
        </a:xfrm>
      </p:grpSpPr>
      <p:sp>
        <p:nvSpPr>
          <p:cNvPr id="5455" name="Google Shape;5455;g1a1fa4c4a14_2_9: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6" name="Google Shape;5456;g1a1fa4c4a14_2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spcBef>
                <a:spcPts val="0"/>
              </a:spcBef>
              <a:spcAft>
                <a:spcPts val="0"/>
              </a:spcAft>
              <a:buClr>
                <a:schemeClr val="dk1"/>
              </a:buClr>
              <a:buSzPts val="1100"/>
              <a:buFont typeface="Arial"/>
              <a:buNone/>
            </a:pPr>
            <a:r>
              <a:rPr lang="en-US" sz="1200"/>
              <a:t>To improve the quality of GitHub Copilot’s code suggestions, we have updated the underlying Codex model resulting in large scale improvements to the quality of code suggestions and reduction of time to serve those suggestions to the users.</a:t>
            </a:r>
            <a:endParaRPr sz="1200"/>
          </a:p>
          <a:p>
            <a:pPr marL="457200" lvl="0" indent="-228600" algn="l" rtl="0">
              <a:spcBef>
                <a:spcPts val="0"/>
              </a:spcBef>
              <a:spcAft>
                <a:spcPts val="0"/>
              </a:spcAft>
              <a:buClr>
                <a:schemeClr val="dk1"/>
              </a:buClr>
              <a:buSzPts val="1100"/>
              <a:buFont typeface="Arial"/>
              <a:buNone/>
            </a:pPr>
            <a:endParaRPr sz="1200"/>
          </a:p>
          <a:p>
            <a:pPr marL="457200" lvl="0" indent="-228600" algn="l" rtl="0">
              <a:spcBef>
                <a:spcPts val="0"/>
              </a:spcBef>
              <a:spcAft>
                <a:spcPts val="0"/>
              </a:spcAft>
              <a:buClr>
                <a:schemeClr val="dk1"/>
              </a:buClr>
              <a:buSzPts val="1100"/>
              <a:buFont typeface="Arial"/>
              <a:buNone/>
            </a:pPr>
            <a:r>
              <a:rPr lang="en-US" sz="1200" b="1"/>
              <a:t>Case in point: When we first launched GitHub Copilot for Individuals in June 2022, more than 27% of developers’ code files on average were generated by GitHub Copilot. Today, GitHub Copilot is behind an average of 46% of a developers’ code across all programming languages—and in Java, that number jumps to 61%.</a:t>
            </a:r>
            <a:endParaRPr sz="1200" b="1"/>
          </a:p>
          <a:p>
            <a:pPr marL="457200" lvl="0" indent="-228600" algn="l" rtl="0">
              <a:spcBef>
                <a:spcPts val="0"/>
              </a:spcBef>
              <a:spcAft>
                <a:spcPts val="0"/>
              </a:spcAft>
              <a:buClr>
                <a:schemeClr val="dk1"/>
              </a:buClr>
              <a:buSzPts val="1100"/>
              <a:buFont typeface="Arial"/>
              <a:buNone/>
            </a:pPr>
            <a:endParaRPr sz="1200"/>
          </a:p>
          <a:p>
            <a:pPr marL="457200" lvl="0" indent="-228600" algn="l" rtl="0">
              <a:spcBef>
                <a:spcPts val="0"/>
              </a:spcBef>
              <a:spcAft>
                <a:spcPts val="0"/>
              </a:spcAft>
              <a:buClr>
                <a:schemeClr val="dk1"/>
              </a:buClr>
              <a:buSzPts val="1100"/>
              <a:buFont typeface="Arial"/>
              <a:buNone/>
            </a:pPr>
            <a:endParaRPr sz="1200"/>
          </a:p>
          <a:p>
            <a:pPr marL="457200" lvl="0" indent="-228600" algn="l" rtl="0">
              <a:spcBef>
                <a:spcPts val="0"/>
              </a:spcBef>
              <a:spcAft>
                <a:spcPts val="0"/>
              </a:spcAft>
              <a:buClr>
                <a:schemeClr val="dk1"/>
              </a:buClr>
              <a:buSzPts val="1100"/>
              <a:buFont typeface="Arial"/>
              <a:buNone/>
            </a:pPr>
            <a:endParaRPr sz="1200"/>
          </a:p>
          <a:p>
            <a:pPr marL="457200" lvl="0" indent="-228600" algn="l" rtl="0">
              <a:spcBef>
                <a:spcPts val="0"/>
              </a:spcBef>
              <a:spcAft>
                <a:spcPts val="0"/>
              </a:spcAft>
              <a:buClr>
                <a:schemeClr val="dk1"/>
              </a:buClr>
              <a:buSzPts val="1100"/>
              <a:buFont typeface="Arial"/>
              <a:buNone/>
            </a:pPr>
            <a:r>
              <a:rPr lang="en-US" sz="1200"/>
              <a:t>Here are the key technical improvements we made to achieve this:</a:t>
            </a:r>
            <a:endParaRPr sz="1200"/>
          </a:p>
          <a:p>
            <a:pPr marL="457200" lvl="0" indent="-228600" algn="l" rtl="0">
              <a:spcBef>
                <a:spcPts val="0"/>
              </a:spcBef>
              <a:spcAft>
                <a:spcPts val="0"/>
              </a:spcAft>
              <a:buClr>
                <a:schemeClr val="dk1"/>
              </a:buClr>
              <a:buSzPts val="1100"/>
              <a:buFont typeface="Arial"/>
              <a:buNone/>
            </a:pPr>
            <a:endParaRPr sz="1200"/>
          </a:p>
          <a:p>
            <a:pPr marL="457200" lvl="0" indent="-228600" algn="l" rtl="0">
              <a:spcBef>
                <a:spcPts val="0"/>
              </a:spcBef>
              <a:spcAft>
                <a:spcPts val="0"/>
              </a:spcAft>
              <a:buClr>
                <a:schemeClr val="dk1"/>
              </a:buClr>
              <a:buSzPts val="1100"/>
              <a:buFont typeface="Arial"/>
              <a:buNone/>
            </a:pPr>
            <a:r>
              <a:rPr lang="en-US" sz="1200" b="1"/>
              <a:t>An upgraded AI Codex model</a:t>
            </a:r>
            <a:r>
              <a:rPr lang="en-US" sz="1200"/>
              <a:t>: We upgraded GitHub Copilot to a new OpenAI Codex model, which delivers better results for code synthesis.</a:t>
            </a:r>
            <a:endParaRPr sz="1200"/>
          </a:p>
          <a:p>
            <a:pPr marL="457200" lvl="0" indent="-228600" algn="l" rtl="0">
              <a:spcBef>
                <a:spcPts val="0"/>
              </a:spcBef>
              <a:spcAft>
                <a:spcPts val="0"/>
              </a:spcAft>
              <a:buClr>
                <a:schemeClr val="dk1"/>
              </a:buClr>
              <a:buSzPts val="1100"/>
              <a:buFont typeface="Arial"/>
              <a:buNone/>
            </a:pPr>
            <a:endParaRPr sz="1200"/>
          </a:p>
          <a:p>
            <a:pPr marL="457200" lvl="0" indent="-228600" algn="l" rtl="0">
              <a:spcBef>
                <a:spcPts val="0"/>
              </a:spcBef>
              <a:spcAft>
                <a:spcPts val="0"/>
              </a:spcAft>
              <a:buClr>
                <a:schemeClr val="dk1"/>
              </a:buClr>
              <a:buSzPts val="1100"/>
              <a:buFont typeface="Arial"/>
              <a:buNone/>
            </a:pPr>
            <a:r>
              <a:rPr lang="en-US" sz="1200" b="1"/>
              <a:t>Better context understanding</a:t>
            </a:r>
            <a:r>
              <a:rPr lang="en-US" sz="1200"/>
              <a:t>: We improved GitHub Copilot by a new paradigm called Fill-In-the-Middle (FIM)—which offers developers better craft prompts for code suggestions. Instead of only considering the prefix of the code, it also leverages known code suffixes and leaves a gap in the middle for GitHub Copilot to fill. This way, it now has more context about your intended code and how it should align with the rest of your program. FIM in GitHub Copilot consistently produces higher quality code suggestions, and we’ve developed various strategies to deliver it without any added latency.</a:t>
            </a:r>
            <a:endParaRPr sz="1200"/>
          </a:p>
          <a:p>
            <a:pPr marL="457200" lvl="0" indent="-228600" algn="l" rtl="0">
              <a:spcBef>
                <a:spcPts val="0"/>
              </a:spcBef>
              <a:spcAft>
                <a:spcPts val="0"/>
              </a:spcAft>
              <a:buClr>
                <a:schemeClr val="dk1"/>
              </a:buClr>
              <a:buSzPts val="1100"/>
              <a:buFont typeface="Arial"/>
              <a:buNone/>
            </a:pPr>
            <a:endParaRPr sz="1200"/>
          </a:p>
          <a:p>
            <a:pPr marL="457200" lvl="0" indent="-228600" algn="l" rtl="0">
              <a:spcBef>
                <a:spcPts val="0"/>
              </a:spcBef>
              <a:spcAft>
                <a:spcPts val="0"/>
              </a:spcAft>
              <a:buClr>
                <a:schemeClr val="dk1"/>
              </a:buClr>
              <a:buSzPts val="1100"/>
              <a:buFont typeface="Arial"/>
              <a:buNone/>
            </a:pPr>
            <a:r>
              <a:rPr lang="en-US" sz="1200" b="1"/>
              <a:t>A lightweight client-side model</a:t>
            </a:r>
            <a:r>
              <a:rPr lang="en-US" sz="1200"/>
              <a:t>: We updated the GitHub Copilot extension for VS Code with a lightweight client-side model that improved overall acceptance rates for code suggestions. To do this, GitHub Copilot now uses basic information about the user’s context—for example, whether the last suggestion was accepted—to reduce the frequency of unwanted suggestions when they might prove disruptive to a developer’s workflow. This resulted in a 4.5% reduction in unwanted suggestions, helping GitHub Copilot better respond to each developer using it. And with a second, improved iteration of this client-side model that we shipped in January 2023, we’ve seen even better improvements in overall code acceptance rates.</a:t>
            </a:r>
            <a:endParaRPr sz="1200"/>
          </a:p>
          <a:p>
            <a:pPr marL="457200" lvl="0" indent="-228600" algn="l" rtl="0">
              <a:spcBef>
                <a:spcPts val="0"/>
              </a:spcBef>
              <a:spcAft>
                <a:spcPts val="0"/>
              </a:spcAft>
              <a:buClr>
                <a:schemeClr val="dk1"/>
              </a:buClr>
              <a:buSzPts val="1100"/>
              <a:buFont typeface="Arial"/>
              <a:buNone/>
            </a:pPr>
            <a:endParaRPr sz="1200"/>
          </a:p>
          <a:p>
            <a:pPr marL="457200" lvl="0" indent="-228600" algn="l" rtl="0">
              <a:spcBef>
                <a:spcPts val="0"/>
              </a:spcBef>
              <a:spcAft>
                <a:spcPts val="0"/>
              </a:spcAft>
              <a:buClr>
                <a:schemeClr val="dk1"/>
              </a:buClr>
              <a:buSzPts val="1100"/>
              <a:buFont typeface="Calibri"/>
              <a:buNone/>
            </a:pPr>
            <a:endParaRPr sz="1200"/>
          </a:p>
          <a:p>
            <a:pPr marL="457200" lvl="0" indent="-228600" algn="l" rtl="0">
              <a:spcBef>
                <a:spcPts val="0"/>
              </a:spcBef>
              <a:spcAft>
                <a:spcPts val="0"/>
              </a:spcAft>
              <a:buClr>
                <a:schemeClr val="dk1"/>
              </a:buClr>
              <a:buSzPts val="1100"/>
              <a:buFont typeface="Calibri"/>
              <a:buNone/>
            </a:pPr>
            <a:endParaRPr sz="1200"/>
          </a:p>
        </p:txBody>
      </p:sp>
      <p:sp>
        <p:nvSpPr>
          <p:cNvPr id="5457" name="Google Shape;5457;g1a1fa4c4a14_2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98169e3e50_1_922: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2" name="Google Shape;1832;g298169e3e50_1_9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GitHub Copilot doesn’t just stop at the IDE. Plan for Copilot AI-assistance for developers throughout their entire workflow in the entire software development lifecycle. That means Copilot in the command-line interface and Copilot built into the GitHub Enterprise platform. </a:t>
            </a:r>
          </a:p>
          <a:p>
            <a:pPr marL="0" lvl="0" indent="0" algn="l" rtl="0">
              <a:lnSpc>
                <a:spcPct val="100000"/>
              </a:lnSpc>
              <a:spcBef>
                <a:spcPts val="0"/>
              </a:spcBef>
              <a:spcAft>
                <a:spcPts val="0"/>
              </a:spcAft>
              <a:buClr>
                <a:schemeClr val="dk1"/>
              </a:buClr>
              <a:buSzPts val="1100"/>
              <a:buFont typeface="Arial"/>
              <a:buNone/>
            </a:pPr>
            <a:endParaRPr lang="en"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a:t>
            </a:r>
          </a:p>
          <a:p>
            <a:pPr marL="0" lvl="0" indent="0" algn="l" rtl="0">
              <a:lnSpc>
                <a:spcPct val="100000"/>
              </a:lnSpc>
              <a:spcBef>
                <a:spcPts val="0"/>
              </a:spcBef>
              <a:spcAft>
                <a:spcPts val="0"/>
              </a:spcAft>
              <a:buClr>
                <a:schemeClr val="dk1"/>
              </a:buClr>
              <a:buSzPts val="1100"/>
              <a:buFont typeface="Arial"/>
              <a:buNone/>
            </a:pPr>
            <a:r>
              <a:rPr lang="en" b="1" dirty="0">
                <a:solidFill>
                  <a:schemeClr val="dk1"/>
                </a:solidFill>
              </a:rPr>
              <a:t>So, lets start with the de</a:t>
            </a:r>
            <a:r>
              <a:rPr lang="en-US" b="1" dirty="0">
                <a:solidFill>
                  <a:schemeClr val="dk1"/>
                </a:solidFill>
              </a:rPr>
              <a:t>ta</a:t>
            </a:r>
            <a:r>
              <a:rPr lang="en" b="1" dirty="0">
                <a:solidFill>
                  <a:schemeClr val="dk1"/>
                </a:solidFill>
              </a:rPr>
              <a:t>ils of what copilot is  and how we can use copilot today </a:t>
            </a:r>
            <a:r>
              <a:rPr lang="en" dirty="0">
                <a:solidFill>
                  <a:schemeClr val="dk1"/>
                </a:solidFill>
              </a:rPr>
              <a:t>*</a:t>
            </a:r>
          </a:p>
          <a:p>
            <a:pPr marL="0" lvl="0" indent="0" algn="l" rtl="0">
              <a:lnSpc>
                <a:spcPct val="100000"/>
              </a:lnSpc>
              <a:spcBef>
                <a:spcPts val="0"/>
              </a:spcBef>
              <a:spcAft>
                <a:spcPts val="0"/>
              </a:spcAft>
              <a:buClr>
                <a:schemeClr val="dk1"/>
              </a:buClr>
              <a:buSzPts val="1100"/>
              <a:buFont typeface="Arial"/>
              <a:buNone/>
            </a:pPr>
            <a:endParaRPr lang="en"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So, github copilot can be installed as an extension in VScode, Visual Strudio, all Jetbrains IDE’s, and Neovim editor as well..</a:t>
            </a:r>
          </a:p>
          <a:p>
            <a:pPr marL="0" lvl="0" indent="0" algn="l" rtl="0">
              <a:lnSpc>
                <a:spcPct val="100000"/>
              </a:lnSpc>
              <a:spcBef>
                <a:spcPts val="0"/>
              </a:spcBef>
              <a:spcAft>
                <a:spcPts val="0"/>
              </a:spcAft>
              <a:buClr>
                <a:schemeClr val="dk1"/>
              </a:buClr>
              <a:buSzPts val="1100"/>
              <a:buFont typeface="Arial"/>
              <a:buNone/>
            </a:pPr>
            <a:r>
              <a:rPr lang="en-US" dirty="0">
                <a:solidFill>
                  <a:schemeClr val="dk1"/>
                </a:solidFill>
              </a:rPr>
              <a:t>E</a:t>
            </a:r>
            <a:r>
              <a:rPr lang="en" dirty="0">
                <a:solidFill>
                  <a:schemeClr val="dk1"/>
                </a:solidFill>
              </a:rPr>
              <a:t>clipse is not yet supported, it is in the road map as of today. </a:t>
            </a:r>
            <a:r>
              <a:rPr lang="en-US" dirty="0">
                <a:solidFill>
                  <a:schemeClr val="dk1"/>
                </a:solidFill>
              </a:rPr>
              <a:t>Y</a:t>
            </a:r>
            <a:r>
              <a:rPr lang="en" dirty="0">
                <a:solidFill>
                  <a:schemeClr val="dk1"/>
                </a:solidFill>
              </a:rPr>
              <a:t>ou can use VScode or Intellji for any java applications.</a:t>
            </a:r>
          </a:p>
          <a:p>
            <a:pPr marL="0" lvl="0" indent="0" algn="l" rtl="0">
              <a:lnSpc>
                <a:spcPct val="100000"/>
              </a:lnSpc>
              <a:spcBef>
                <a:spcPts val="0"/>
              </a:spcBef>
              <a:spcAft>
                <a:spcPts val="0"/>
              </a:spcAft>
              <a:buClr>
                <a:schemeClr val="dk1"/>
              </a:buClr>
              <a:buSzPts val="1100"/>
              <a:buFont typeface="Arial"/>
              <a:buNone/>
            </a:pPr>
            <a:endParaRPr lang="en"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lang="en"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lang="en"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298169e3e50_1_902: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1" name="Google Shape;1811;g298169e3e50_1_9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solidFill>
                  <a:srgbClr val="282828"/>
                </a:solidFill>
              </a:rPr>
              <a:t>----</a:t>
            </a:r>
          </a:p>
          <a:p>
            <a:pPr marL="0" lvl="0" indent="0" algn="l" rtl="0">
              <a:lnSpc>
                <a:spcPct val="100000"/>
              </a:lnSpc>
              <a:spcBef>
                <a:spcPts val="0"/>
              </a:spcBef>
              <a:spcAft>
                <a:spcPts val="0"/>
              </a:spcAft>
              <a:buSzPts val="1100"/>
              <a:buNone/>
            </a:pPr>
            <a:r>
              <a:rPr lang="en-US" b="1" dirty="0">
                <a:solidFill>
                  <a:srgbClr val="282828"/>
                </a:solidFill>
              </a:rPr>
              <a:t>So, what essentially copilot does right?</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So, copilot offers code suggestions which are c</a:t>
            </a:r>
            <a:r>
              <a:rPr lang="en" sz="900" dirty="0">
                <a:solidFill>
                  <a:schemeClr val="lt1"/>
                </a:solidFill>
                <a:latin typeface="Inter SemiBold"/>
                <a:ea typeface="Inter SemiBold"/>
                <a:cs typeface="Inter SemiBold"/>
                <a:sym typeface="Inter SemiBold"/>
              </a:rPr>
              <a:t>ontextualise</a:t>
            </a:r>
            <a:r>
              <a:rPr lang="en-US" b="1" dirty="0">
                <a:solidFill>
                  <a:srgbClr val="282828"/>
                </a:solidFill>
              </a:rPr>
              <a:t> to your project.</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So, any inputs which you have added in your current file, any files which might have been opened. </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So, copilot would be able to build the context from the current inputs from your file. It even takes your file name, file extension that will be consider as part of context.</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So, that context can include any comments which might you added inside your respective file and that can be converted into the code.</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So, copilot will also help a lot in providing  suggestions for any repetitive code pattern or quickly produces boilerplate code, and also it will give you multi suggestions window where you can accept any one suggestion as per your needs.</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a:t>
            </a:r>
            <a:endParaRPr b="1" dirty="0">
              <a:solidFill>
                <a:srgbClr val="282828"/>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298169e3e50_1_118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3" name="Google Shape;2103;g298169e3e50_1_1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t>If you’ve used generative AI tools, such as ChatGPT, you may be unaware that you’re already familiar with what prompts are and some of the capabilities available to you.</a:t>
            </a:r>
          </a:p>
          <a:p>
            <a:pPr marL="0" marR="0" lvl="0" indent="0" algn="l" rtl="0">
              <a:lnSpc>
                <a:spcPct val="100000"/>
              </a:lnSpc>
              <a:spcBef>
                <a:spcPts val="0"/>
              </a:spcBef>
              <a:spcAft>
                <a:spcPts val="0"/>
              </a:spcAft>
              <a:buClr>
                <a:srgbClr val="000000"/>
              </a:buClr>
              <a:buSzPts val="1100"/>
              <a:buFont typeface="Arial"/>
              <a:buNone/>
            </a:pPr>
            <a:endParaRPr lang="en" dirty="0"/>
          </a:p>
          <a:p>
            <a:pPr marL="0" marR="0" lvl="0" indent="0" algn="l" rtl="0">
              <a:lnSpc>
                <a:spcPct val="100000"/>
              </a:lnSpc>
              <a:spcBef>
                <a:spcPts val="0"/>
              </a:spcBef>
              <a:spcAft>
                <a:spcPts val="0"/>
              </a:spcAft>
              <a:buClr>
                <a:srgbClr val="000000"/>
              </a:buClr>
              <a:buSzPts val="1100"/>
              <a:buFont typeface="Arial"/>
              <a:buNone/>
            </a:pPr>
            <a:r>
              <a:rPr lang="en" dirty="0"/>
              <a:t>-------</a:t>
            </a:r>
          </a:p>
          <a:p>
            <a:pPr marL="0" marR="0" lvl="0" indent="0" algn="l" rtl="0">
              <a:lnSpc>
                <a:spcPct val="100000"/>
              </a:lnSpc>
              <a:spcBef>
                <a:spcPts val="0"/>
              </a:spcBef>
              <a:spcAft>
                <a:spcPts val="0"/>
              </a:spcAft>
              <a:buClr>
                <a:srgbClr val="000000"/>
              </a:buClr>
              <a:buSzPts val="1100"/>
              <a:buFont typeface="Arial"/>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rgbClr val="282828"/>
                </a:solidFill>
              </a:rPr>
              <a:t>So, when we talk about creating a suggestions right?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rgbClr val="282828"/>
                </a:solidFill>
              </a:rPr>
              <a:t>Here you need to provide a prompt, it can be a comment or a question or a statement, or a description, </a:t>
            </a:r>
          </a:p>
          <a:p>
            <a:pPr marL="0" marR="0" lvl="0" indent="0" algn="l" rtl="0">
              <a:lnSpc>
                <a:spcPct val="100000"/>
              </a:lnSpc>
              <a:spcBef>
                <a:spcPts val="0"/>
              </a:spcBef>
              <a:spcAft>
                <a:spcPts val="0"/>
              </a:spcAft>
              <a:buClr>
                <a:srgbClr val="000000"/>
              </a:buClr>
              <a:buSzPts val="1100"/>
              <a:buFont typeface="Arial"/>
              <a:buNone/>
            </a:pPr>
            <a:r>
              <a:rPr lang="en-US" dirty="0"/>
              <a:t>Or a logic what you would need to implement, </a:t>
            </a:r>
          </a:p>
          <a:p>
            <a:pPr marL="0" marR="0" lvl="0" indent="0" algn="l" rtl="0">
              <a:lnSpc>
                <a:spcPct val="100000"/>
              </a:lnSpc>
              <a:spcBef>
                <a:spcPts val="0"/>
              </a:spcBef>
              <a:spcAft>
                <a:spcPts val="0"/>
              </a:spcAft>
              <a:buClr>
                <a:srgbClr val="000000"/>
              </a:buClr>
              <a:buSzPts val="1100"/>
              <a:buFont typeface="Arial"/>
              <a:buNone/>
            </a:pPr>
            <a:r>
              <a:rPr lang="en-US" dirty="0"/>
              <a:t>So, these all are considered as a prompt which can be used inside your copilot and copilot chat.</a:t>
            </a:r>
          </a:p>
          <a:p>
            <a:pPr marL="0" marR="0" lvl="0" indent="0" algn="l" rtl="0">
              <a:lnSpc>
                <a:spcPct val="100000"/>
              </a:lnSpc>
              <a:spcBef>
                <a:spcPts val="0"/>
              </a:spcBef>
              <a:spcAft>
                <a:spcPts val="0"/>
              </a:spcAft>
              <a:buClr>
                <a:srgbClr val="000000"/>
              </a:buClr>
              <a:buSzPts val="1100"/>
              <a:buFont typeface="Arial"/>
              <a:buNone/>
            </a:pPr>
            <a:endParaRPr lang="en-US" dirty="0"/>
          </a:p>
          <a:p>
            <a:pPr marL="0" marR="0" lvl="0" indent="0" algn="l" rtl="0">
              <a:lnSpc>
                <a:spcPct val="100000"/>
              </a:lnSpc>
              <a:spcBef>
                <a:spcPts val="0"/>
              </a:spcBef>
              <a:spcAft>
                <a:spcPts val="0"/>
              </a:spcAft>
              <a:buClr>
                <a:srgbClr val="000000"/>
              </a:buClr>
              <a:buSzPts val="1100"/>
              <a:buFont typeface="Arial"/>
              <a:buNone/>
            </a:pPr>
            <a:endParaRPr dirty="0"/>
          </a:p>
          <a:p>
            <a:pPr marL="0" lvl="0" indent="0" algn="l" rtl="0">
              <a:lnSpc>
                <a:spcPct val="100000"/>
              </a:lnSpc>
              <a:spcBef>
                <a:spcPts val="0"/>
              </a:spcBef>
              <a:spcAft>
                <a:spcPts val="0"/>
              </a:spcAft>
              <a:buSzPts val="1100"/>
              <a:buNone/>
            </a:pPr>
            <a:endParaRPr b="1" dirty="0">
              <a:solidFill>
                <a:srgbClr val="282828"/>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298169e3e50_1_176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9" name="Google Shape;2119;g298169e3e50_1_17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to make sure to write the effective prompts.. To get the more targeted suggestions,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recommend all to use and remember these 4 pillars to provide the effective prompts..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b="1" dirty="0"/>
              <a:t>Context:</a:t>
            </a:r>
            <a:r>
              <a:rPr lang="en-US" dirty="0"/>
              <a:t> Context is the information which GitHub copilot has to make sure that you are getting the right suggestion. </a:t>
            </a:r>
          </a:p>
          <a:p>
            <a:pPr marL="0" lvl="0" indent="0" algn="l" rtl="0">
              <a:lnSpc>
                <a:spcPct val="100000"/>
              </a:lnSpc>
              <a:spcBef>
                <a:spcPts val="0"/>
              </a:spcBef>
              <a:spcAft>
                <a:spcPts val="0"/>
              </a:spcAft>
              <a:buSzPts val="1100"/>
              <a:buNone/>
            </a:pPr>
            <a:r>
              <a:rPr lang="en-US" dirty="0"/>
              <a:t>So, context can be your current file or if you were referencing to other files those files also needs to be open inside your ide. And any inputs or prompts which you are providing all will be considered  as context to provide you the necessary suggestions.</a:t>
            </a: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b="1" dirty="0"/>
              <a:t>Context:</a:t>
            </a:r>
            <a:r>
              <a:rPr lang="en" dirty="0"/>
              <a:t> Without context, Copilot will return suggestions that aren’t as tailored to your requirements as they could be</a:t>
            </a:r>
            <a:endParaRPr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b="1" dirty="0"/>
              <a:t>Intent:</a:t>
            </a:r>
            <a:r>
              <a:rPr lang="en-US" dirty="0"/>
              <a:t> </a:t>
            </a:r>
            <a:r>
              <a:rPr lang="en" dirty="0"/>
              <a:t>Identify the end goal, you will need to specify inside your promt itself like what you are looking to achive </a:t>
            </a:r>
            <a:endParaRPr dirty="0"/>
          </a:p>
          <a:p>
            <a:pPr marL="0" lvl="0" indent="0" algn="l" rtl="0">
              <a:lnSpc>
                <a:spcPct val="100000"/>
              </a:lnSpc>
              <a:spcBef>
                <a:spcPts val="0"/>
              </a:spcBef>
              <a:spcAft>
                <a:spcPts val="0"/>
              </a:spcAft>
              <a:buSzPts val="1100"/>
              <a:buNone/>
            </a:pPr>
            <a:r>
              <a:rPr lang="en" dirty="0"/>
              <a:t>For example “I need to create a calculator class that will calculate sin, cos, and tan”. </a:t>
            </a:r>
            <a:endParaRPr dirty="0"/>
          </a:p>
          <a:p>
            <a:pPr marL="0" lvl="0" indent="0" algn="l" rtl="0">
              <a:lnSpc>
                <a:spcPct val="100000"/>
              </a:lnSpc>
              <a:spcBef>
                <a:spcPts val="0"/>
              </a:spcBef>
              <a:spcAft>
                <a:spcPts val="0"/>
              </a:spcAft>
              <a:buSzPts val="1100"/>
              <a:buNone/>
            </a:pPr>
            <a:r>
              <a:rPr lang="en" dirty="0"/>
              <a:t>This establishes our intent that Copilot should return a code suggestion that creates the calculator class with your specific functions.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b="1" dirty="0"/>
              <a:t>Clarity</a:t>
            </a:r>
            <a:r>
              <a:rPr lang="en" dirty="0"/>
              <a:t>: Avoid ambiguous language when writing prompts so you reduce the risk of Copilot misinterpreting what it is you want.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b="1" dirty="0"/>
              <a:t>Specificity</a:t>
            </a:r>
            <a:r>
              <a:rPr lang="en" dirty="0"/>
              <a:t>: Prompts that include specifics to take into account help GitHub Copilot generate more relevant and accurate responses. For example, if I want to Copilot to return a suggestion that uses a specific library, it helps to indicate the specific version you want to use. The same would apply when defining a function and telling Copilot the different edge cases and data types to use.</a:t>
            </a:r>
            <a:endParaRPr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1ae4baac3aa_0_15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200" b="1">
                <a:latin typeface="Arial"/>
                <a:ea typeface="Arial"/>
                <a:cs typeface="Arial"/>
                <a:sym typeface="Arial"/>
              </a:rPr>
              <a:t>So, lets see in detail about how copilot will work on back end </a:t>
            </a:r>
          </a:p>
          <a:p>
            <a:pPr marL="0" lvl="0" indent="0" algn="l" rtl="0">
              <a:lnSpc>
                <a:spcPct val="115000"/>
              </a:lnSpc>
              <a:spcBef>
                <a:spcPts val="0"/>
              </a:spcBef>
              <a:spcAft>
                <a:spcPts val="0"/>
              </a:spcAft>
              <a:buNone/>
            </a:pPr>
            <a:endParaRPr lang="en-US" sz="1200" b="1">
              <a:latin typeface="Arial"/>
              <a:ea typeface="Arial"/>
              <a:cs typeface="Arial"/>
              <a:sym typeface="Arial"/>
            </a:endParaRPr>
          </a:p>
          <a:p>
            <a:pPr marL="0" lvl="0" indent="0" algn="l" rtl="0">
              <a:lnSpc>
                <a:spcPct val="115000"/>
              </a:lnSpc>
              <a:spcBef>
                <a:spcPts val="0"/>
              </a:spcBef>
              <a:spcAft>
                <a:spcPts val="0"/>
              </a:spcAft>
              <a:buNone/>
            </a:pPr>
            <a:r>
              <a:rPr lang="en-US" sz="1200" b="1">
                <a:latin typeface="Arial"/>
                <a:ea typeface="Arial"/>
                <a:cs typeface="Arial"/>
                <a:sym typeface="Arial"/>
              </a:rPr>
              <a:t>Basically, Copilot is trained on all languages that appear in public. And also, the suggestion strength is robust and great for popular languages.</a:t>
            </a:r>
          </a:p>
          <a:p>
            <a:pPr marL="0" lvl="0" indent="0" algn="l" rtl="0">
              <a:lnSpc>
                <a:spcPct val="115000"/>
              </a:lnSpc>
              <a:spcBef>
                <a:spcPts val="0"/>
              </a:spcBef>
              <a:spcAft>
                <a:spcPts val="0"/>
              </a:spcAft>
              <a:buNone/>
            </a:pPr>
            <a:r>
              <a:rPr lang="en-US" sz="1200" b="1">
                <a:latin typeface="Arial"/>
                <a:ea typeface="Arial"/>
                <a:cs typeface="Arial"/>
                <a:sym typeface="Arial"/>
              </a:rPr>
              <a:t>but the strength will vary based on which language is used most or least by the users in the current software development lifecycle. </a:t>
            </a:r>
          </a:p>
          <a:p>
            <a:pPr marL="0" lvl="0" indent="0" algn="l" rtl="0">
              <a:lnSpc>
                <a:spcPct val="115000"/>
              </a:lnSpc>
              <a:spcBef>
                <a:spcPts val="0"/>
              </a:spcBef>
              <a:spcAft>
                <a:spcPts val="0"/>
              </a:spcAft>
              <a:buNone/>
            </a:pPr>
            <a:endParaRPr lang="en-US" sz="1200" b="1">
              <a:latin typeface="Arial"/>
              <a:ea typeface="Arial"/>
              <a:cs typeface="Arial"/>
              <a:sym typeface="Arial"/>
            </a:endParaRPr>
          </a:p>
          <a:p>
            <a:pPr marL="0" lvl="0" indent="0" algn="l" rtl="0">
              <a:lnSpc>
                <a:spcPct val="115000"/>
              </a:lnSpc>
              <a:spcBef>
                <a:spcPts val="0"/>
              </a:spcBef>
              <a:spcAft>
                <a:spcPts val="0"/>
              </a:spcAft>
              <a:buNone/>
            </a:pPr>
            <a:r>
              <a:rPr lang="en-US" sz="1200" b="1">
                <a:latin typeface="Arial"/>
                <a:ea typeface="Arial"/>
                <a:cs typeface="Arial"/>
                <a:sym typeface="Arial"/>
              </a:rPr>
              <a:t>For Example, java SCRIPT is the most popular one, of GitHub Copilot’s popular languages.</a:t>
            </a:r>
          </a:p>
          <a:p>
            <a:pPr marL="0" lvl="0" indent="0" algn="l" rtl="0">
              <a:lnSpc>
                <a:spcPct val="115000"/>
              </a:lnSpc>
              <a:spcBef>
                <a:spcPts val="0"/>
              </a:spcBef>
              <a:spcAft>
                <a:spcPts val="0"/>
              </a:spcAft>
              <a:buNone/>
            </a:pPr>
            <a:endParaRPr lang="en-US" sz="1200" b="1">
              <a:latin typeface="Arial"/>
              <a:ea typeface="Arial"/>
              <a:cs typeface="Arial"/>
              <a:sym typeface="Arial"/>
            </a:endParaRPr>
          </a:p>
          <a:p>
            <a:pPr marL="0" lvl="0" indent="0" algn="l" rtl="0">
              <a:lnSpc>
                <a:spcPct val="115000"/>
              </a:lnSpc>
              <a:spcBef>
                <a:spcPts val="0"/>
              </a:spcBef>
              <a:spcAft>
                <a:spcPts val="0"/>
              </a:spcAft>
              <a:buNone/>
            </a:pPr>
            <a:r>
              <a:rPr lang="en-US" sz="1200" b="1">
                <a:latin typeface="Arial"/>
                <a:ea typeface="Arial"/>
                <a:cs typeface="Arial"/>
                <a:sym typeface="Arial"/>
              </a:rPr>
              <a:t>Languages with less representation in public repositories may produce fewer or less robust suggestions.</a:t>
            </a:r>
          </a:p>
          <a:p>
            <a:pPr marL="0" lvl="0" indent="0" algn="l" rtl="0">
              <a:lnSpc>
                <a:spcPct val="115000"/>
              </a:lnSpc>
              <a:spcBef>
                <a:spcPts val="0"/>
              </a:spcBef>
              <a:spcAft>
                <a:spcPts val="0"/>
              </a:spcAft>
              <a:buNone/>
            </a:pPr>
            <a:endParaRPr lang="en-US" sz="1200" b="1">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Once you enable the copilot in your code editor.</a:t>
            </a: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Based on your inputs  what your editor with the copilot extension start providing the context to copilot. </a:t>
            </a:r>
          </a:p>
          <a:p>
            <a:pPr marL="0" lvl="0" indent="0" algn="l" rtl="0">
              <a:lnSpc>
                <a:spcPct val="115000"/>
              </a:lnSpc>
              <a:spcBef>
                <a:spcPts val="0"/>
              </a:spcBef>
              <a:spcAft>
                <a:spcPts val="0"/>
              </a:spcAft>
              <a:buClr>
                <a:schemeClr val="dk1"/>
              </a:buClr>
              <a:buSzPts val="1100"/>
              <a:buFont typeface="Arial"/>
              <a:buNone/>
            </a:pPr>
            <a:endParaRPr lang="en-US"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uses the </a:t>
            </a:r>
            <a:r>
              <a:rPr lang="en-US" sz="1200" err="1">
                <a:latin typeface="Arial"/>
                <a:ea typeface="Arial"/>
                <a:cs typeface="Arial"/>
                <a:sym typeface="Arial"/>
              </a:rPr>
              <a:t>OpenAI</a:t>
            </a:r>
            <a:r>
              <a:rPr lang="en-US" sz="1200">
                <a:latin typeface="Arial"/>
                <a:ea typeface="Arial"/>
                <a:cs typeface="Arial"/>
                <a:sym typeface="Arial"/>
              </a:rPr>
              <a:t> Codex Model and GPT-3 behind the scenes. </a:t>
            </a: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Based on open AI codex  It returns suggestions  those suggestions were return to your editor where you choose what to accept or what to ignore for that particular suggestion.</a:t>
            </a:r>
          </a:p>
          <a:p>
            <a:pPr marL="0" lvl="0" indent="0" algn="l" rtl="0">
              <a:lnSpc>
                <a:spcPct val="115000"/>
              </a:lnSpc>
              <a:spcBef>
                <a:spcPts val="0"/>
              </a:spcBef>
              <a:spcAft>
                <a:spcPts val="0"/>
              </a:spcAft>
              <a:buClr>
                <a:schemeClr val="dk1"/>
              </a:buClr>
              <a:buSzPts val="1100"/>
              <a:buFont typeface="Arial"/>
              <a:buNone/>
            </a:pPr>
            <a:endParaRPr lang="en-US"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also provides context from local files. It’s not attached to a repository. The file which you are being edited could be hosted on GitHub or in any other repo, so it’s not a requirement.</a:t>
            </a:r>
          </a:p>
          <a:p>
            <a:pPr marL="0" lvl="0" indent="0" algn="l" rtl="0">
              <a:lnSpc>
                <a:spcPct val="115000"/>
              </a:lnSpc>
              <a:spcBef>
                <a:spcPts val="0"/>
              </a:spcBef>
              <a:spcAft>
                <a:spcPts val="0"/>
              </a:spcAft>
              <a:buClr>
                <a:schemeClr val="dk1"/>
              </a:buClr>
              <a:buSzPts val="1100"/>
              <a:buFont typeface="Arial"/>
              <a:buNone/>
            </a:pPr>
            <a:endParaRPr lang="en-US"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So, even if you're working with different source control tool, you can still use copilot to work with your code and push to your repo. </a:t>
            </a:r>
          </a:p>
          <a:p>
            <a:pPr marL="0" lvl="0" indent="0" algn="l" rtl="0">
              <a:lnSpc>
                <a:spcPct val="115000"/>
              </a:lnSpc>
              <a:spcBef>
                <a:spcPts val="0"/>
              </a:spcBef>
              <a:spcAft>
                <a:spcPts val="0"/>
              </a:spcAft>
              <a:buClr>
                <a:schemeClr val="dk1"/>
              </a:buClr>
              <a:buSzPts val="1100"/>
              <a:buFont typeface="Arial"/>
              <a:buNone/>
            </a:pPr>
            <a:endParaRPr lang="en-US"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But definitely need GitHub to validate the GitHub copilot license.</a:t>
            </a:r>
          </a:p>
          <a:p>
            <a:pPr marL="0" lvl="0" indent="0" algn="l" rtl="0">
              <a:lnSpc>
                <a:spcPct val="115000"/>
              </a:lnSpc>
              <a:spcBef>
                <a:spcPts val="0"/>
              </a:spcBef>
              <a:spcAft>
                <a:spcPts val="0"/>
              </a:spcAft>
              <a:buClr>
                <a:schemeClr val="dk1"/>
              </a:buClr>
              <a:buSzPts val="1100"/>
              <a:buFont typeface="Arial"/>
              <a:buNone/>
            </a:pPr>
            <a:endParaRPr lang="en-US"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lang="en-US"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And also, any data sharing for copilot will happen in an ephemeral way. It’s shared just long enough for the codex to found to provide a suggestion which GitHub copilot will provide the suggestion to your editor. So, any where that code is not taken, or it not put into the codex model for any suggestions. So, the data will not store anywhere outside your repositories or your development machines </a:t>
            </a:r>
          </a:p>
          <a:p>
            <a:pPr marL="0" lvl="0" indent="0" algn="l" rtl="0">
              <a:lnSpc>
                <a:spcPct val="115000"/>
              </a:lnSpc>
              <a:spcBef>
                <a:spcPts val="0"/>
              </a:spcBef>
              <a:spcAft>
                <a:spcPts val="0"/>
              </a:spcAft>
              <a:buClr>
                <a:schemeClr val="dk1"/>
              </a:buClr>
              <a:buSzPts val="1100"/>
              <a:buFont typeface="Arial"/>
              <a:buNone/>
            </a:pPr>
            <a:endParaRPr lang="en-US"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uses a transformative model. Think of something like Google Translate. So, when you use Google translate You put in some words in English, translate it into another language. Google Translate hasn’t seen that exact sentence before necessarily and translated into that new language. So, how it does that is, Google Translate understands the semantics; the definition of the words, language patterns, whether this sentence is a subject or direct object, and based upon that input, it will suggest an appropriate result. You could think about GitHub Copilot as a translation tool.</a:t>
            </a:r>
          </a:p>
          <a:p>
            <a:pPr marL="0" lvl="0" indent="0" algn="l" rtl="0">
              <a:lnSpc>
                <a:spcPct val="115000"/>
              </a:lnSpc>
              <a:spcBef>
                <a:spcPts val="0"/>
              </a:spcBef>
              <a:spcAft>
                <a:spcPts val="0"/>
              </a:spcAft>
              <a:buClr>
                <a:schemeClr val="dk1"/>
              </a:buClr>
              <a:buSzPts val="1100"/>
              <a:buFont typeface="Arial"/>
              <a:buNone/>
            </a:pPr>
            <a:endParaRPr lang="en-US"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will write novel code. But having said that, GitHub Copilot is looking for language patterns and it learns language patterns. </a:t>
            </a: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There may be a few  times where a particular line, or a few lines of code, appears in thousands and thousands of repositories. That starts to look like a language pattern, rather than its own unique piece of code. So, In those cases, GitHub Copilot will occasionally will give you suggestions, what it thinks is a pattern as it’s seen it so many times. For that case, the GitHub Copilot team created an IP filter. So, using this filter you can restrict the code suggestions  matching public code on GitHub. So,  You can choose to enable or disable the filter. When the filter is enabled, Copilot checks code suggestions with their surrounding code of up to 150 characters against any  public code on GitHub and  If there is a match or near match, the suggestion will not be shown to you. This is done on the Service side of GitHub Copilot,</a:t>
            </a:r>
          </a:p>
          <a:p>
            <a:pPr marL="0" lvl="0" indent="0" algn="l" rtl="0">
              <a:spcBef>
                <a:spcPts val="0"/>
              </a:spcBef>
              <a:spcAft>
                <a:spcPts val="0"/>
              </a:spcAft>
              <a:buNone/>
            </a:pPr>
            <a:endParaRPr/>
          </a:p>
        </p:txBody>
      </p:sp>
      <p:sp>
        <p:nvSpPr>
          <p:cNvPr id="3046" name="Google Shape;3046;g1ae4baac3aa_0_150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298169e3e50_1_99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9" name="Google Shape;1909;g298169e3e50_1_9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solidFill>
                  <a:srgbClr val="282828"/>
                </a:solidFill>
              </a:rPr>
              <a:t>So, now will see how the copilot will work on back end?</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For example, let take this is your editor, and you added some inputs, and you have opened some other files, which will be referencing that opened files.</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So, especially here the context will be built on your current inputs from your current file and that context on your code will go through the Copilot proxy service.</a:t>
            </a:r>
          </a:p>
          <a:p>
            <a:pPr marL="0" lvl="0" indent="0" algn="l" rtl="0">
              <a:lnSpc>
                <a:spcPct val="100000"/>
              </a:lnSpc>
              <a:spcBef>
                <a:spcPts val="0"/>
              </a:spcBef>
              <a:spcAft>
                <a:spcPts val="0"/>
              </a:spcAft>
              <a:buSzPts val="1100"/>
              <a:buNone/>
            </a:pPr>
            <a:r>
              <a:rPr lang="en-US" b="1" dirty="0">
                <a:solidFill>
                  <a:srgbClr val="282828"/>
                </a:solidFill>
              </a:rPr>
              <a:t>So, that context  will goes through proxy service where it will goes through the Open ALLLM model to provide you suggestions.</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As soon as the suggestions are provided in your editor, immediately the context based on your code from the open AI LLM model  will be immediately discarded. </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So, as when the suggestions are coming to your editor from open AI, it will check the security filter where it will check and see any vulnerabilities it will automatically blocks or discard the suggestions which match any vulnerable pattern’s, </a:t>
            </a:r>
          </a:p>
          <a:p>
            <a:pPr marL="0" lvl="0" indent="0" algn="l" rtl="0">
              <a:lnSpc>
                <a:spcPct val="100000"/>
              </a:lnSpc>
              <a:spcBef>
                <a:spcPts val="0"/>
              </a:spcBef>
              <a:spcAft>
                <a:spcPts val="0"/>
              </a:spcAft>
              <a:buSzPts val="1100"/>
              <a:buNone/>
            </a:pPr>
            <a:r>
              <a:rPr lang="en-US" b="1" dirty="0">
                <a:solidFill>
                  <a:srgbClr val="282828"/>
                </a:solidFill>
              </a:rPr>
              <a:t>the vulnerable patterns can be like SQL injections, So, this kind of vulnerable patterns can be automatically  checked, and those suggestions were automatically discarded.</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And your PII filter where it will be identified any personal identifier, like IP address, or any hardcoded credentials all these will be automatically discarded before it coming to your editor.</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It will scan another sentiment analysis to make sure you will get only the suggestions  match your requirements, </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And also, we have duplicate detection filter, duplicate detection filter is something which would have to enable by your GitHub enterprise admin. </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So, what this will do *, this will make sure that you won't  get any code suggestions which match exactly or near matches the public code. </a:t>
            </a:r>
          </a:p>
          <a:p>
            <a:pPr marL="0" lvl="0" indent="0" algn="l" rtl="0">
              <a:lnSpc>
                <a:spcPct val="100000"/>
              </a:lnSpc>
              <a:spcBef>
                <a:spcPts val="0"/>
              </a:spcBef>
              <a:spcAft>
                <a:spcPts val="0"/>
              </a:spcAft>
              <a:buSzPts val="1100"/>
              <a:buNone/>
            </a:pPr>
            <a:r>
              <a:rPr lang="en-US" b="1" dirty="0">
                <a:solidFill>
                  <a:srgbClr val="282828"/>
                </a:solidFill>
              </a:rPr>
              <a:t>Generally what copilot generate the code where it is unique and owned by the developer and the organization.</a:t>
            </a:r>
          </a:p>
          <a:p>
            <a:pPr marL="0" lvl="0" indent="0" algn="l" rtl="0">
              <a:lnSpc>
                <a:spcPct val="100000"/>
              </a:lnSpc>
              <a:spcBef>
                <a:spcPts val="0"/>
              </a:spcBef>
              <a:spcAft>
                <a:spcPts val="0"/>
              </a:spcAft>
              <a:buSzPts val="1100"/>
              <a:buNone/>
            </a:pPr>
            <a:r>
              <a:rPr lang="en-US" b="1" dirty="0">
                <a:solidFill>
                  <a:srgbClr val="282828"/>
                </a:solidFill>
              </a:rPr>
              <a:t>In certain cases, if the particular prompt is a very generic prompt and the suggestion where it provided.. to match the exact match of public repos. </a:t>
            </a:r>
          </a:p>
          <a:p>
            <a:pPr marL="0" lvl="0" indent="0" algn="l" rtl="0">
              <a:lnSpc>
                <a:spcPct val="100000"/>
              </a:lnSpc>
              <a:spcBef>
                <a:spcPts val="0"/>
              </a:spcBef>
              <a:spcAft>
                <a:spcPts val="0"/>
              </a:spcAft>
              <a:buSzPts val="1100"/>
              <a:buNone/>
            </a:pPr>
            <a:r>
              <a:rPr lang="en-US" b="1" dirty="0">
                <a:solidFill>
                  <a:srgbClr val="282828"/>
                </a:solidFill>
              </a:rPr>
              <a:t>So, to avoid those kind of situations. GitHub provides you the filter where GitHub admin can enable, and  which will block those kind of suggestions.</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After it goes to all these filters the suggestions were then goes back to your IDED.</a:t>
            </a:r>
          </a:p>
          <a:p>
            <a:pPr marL="0" lvl="0" indent="0" algn="l" rtl="0">
              <a:lnSpc>
                <a:spcPct val="100000"/>
              </a:lnSpc>
              <a:spcBef>
                <a:spcPts val="0"/>
              </a:spcBef>
              <a:spcAft>
                <a:spcPts val="0"/>
              </a:spcAft>
              <a:buSzPts val="1100"/>
              <a:buNone/>
            </a:pPr>
            <a:endParaRPr lang="en-US" b="1" dirty="0">
              <a:solidFill>
                <a:srgbClr val="282828"/>
              </a:solidFill>
            </a:endParaRPr>
          </a:p>
          <a:p>
            <a:pPr marL="0" lvl="0" indent="0" algn="l" rtl="0">
              <a:lnSpc>
                <a:spcPct val="100000"/>
              </a:lnSpc>
              <a:spcBef>
                <a:spcPts val="0"/>
              </a:spcBef>
              <a:spcAft>
                <a:spcPts val="0"/>
              </a:spcAft>
              <a:buSzPts val="1100"/>
              <a:buNone/>
            </a:pPr>
            <a:r>
              <a:rPr lang="en-US" b="1" dirty="0">
                <a:solidFill>
                  <a:srgbClr val="282828"/>
                </a:solidFill>
              </a:rPr>
              <a:t>This is how copilot works on backend…. </a:t>
            </a:r>
            <a:endParaRPr b="1" dirty="0">
              <a:solidFill>
                <a:srgbClr val="282828"/>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298169e3e50_1_111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1" name="Google Shape;2031;g298169e3e50_1_1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b="0" i="0">
                <a:solidFill>
                  <a:srgbClr val="242424"/>
                </a:solidFill>
                <a:latin typeface="Quattrocento Sans"/>
                <a:ea typeface="Quattrocento Sans"/>
                <a:cs typeface="Quattrocento Sans"/>
                <a:sym typeface="Quattrocento Sans"/>
              </a:rPr>
              <a:t>To further help Copilot give you more relevant answers, you can indicate the scope and intent of your question through </a:t>
            </a:r>
            <a:r>
              <a:rPr lang="en" b="1" i="0">
                <a:solidFill>
                  <a:srgbClr val="242424"/>
                </a:solidFill>
                <a:latin typeface="Quattrocento Sans"/>
                <a:ea typeface="Quattrocento Sans"/>
                <a:cs typeface="Quattrocento Sans"/>
                <a:sym typeface="Quattrocento Sans"/>
              </a:rPr>
              <a:t>agents</a:t>
            </a:r>
            <a:r>
              <a:rPr lang="en" b="0" i="0">
                <a:solidFill>
                  <a:srgbClr val="242424"/>
                </a:solidFill>
                <a:latin typeface="Quattrocento Sans"/>
                <a:ea typeface="Quattrocento Sans"/>
                <a:cs typeface="Quattrocento Sans"/>
                <a:sym typeface="Quattrocento Sans"/>
              </a:rPr>
              <a:t> and </a:t>
            </a:r>
            <a:r>
              <a:rPr lang="en" b="1" i="0">
                <a:solidFill>
                  <a:srgbClr val="242424"/>
                </a:solidFill>
                <a:latin typeface="Quattrocento Sans"/>
                <a:ea typeface="Quattrocento Sans"/>
                <a:cs typeface="Quattrocento Sans"/>
                <a:sym typeface="Quattrocento Sans"/>
              </a:rPr>
              <a:t>slash commands</a:t>
            </a:r>
            <a:r>
              <a:rPr lang="en" b="0" i="0">
                <a:solidFill>
                  <a:srgbClr val="242424"/>
                </a:solidFill>
                <a:latin typeface="Quattrocento Sans"/>
                <a:ea typeface="Quattrocento Sans"/>
                <a:cs typeface="Quattrocento Sans"/>
                <a:sym typeface="Quattrocento Sans"/>
              </a:rPr>
              <a:t>.</a:t>
            </a:r>
            <a:endParaRPr/>
          </a:p>
          <a:p>
            <a:pPr marL="158750" lvl="0" indent="0" algn="l" rtl="0">
              <a:lnSpc>
                <a:spcPct val="100000"/>
              </a:lnSpc>
              <a:spcBef>
                <a:spcPts val="0"/>
              </a:spcBef>
              <a:spcAft>
                <a:spcPts val="0"/>
              </a:spcAft>
              <a:buSzPts val="1100"/>
              <a:buNone/>
            </a:pPr>
            <a:r>
              <a:rPr lang="en" b="0" i="0">
                <a:solidFill>
                  <a:srgbClr val="242424"/>
                </a:solidFill>
                <a:latin typeface="Quattrocento Sans"/>
                <a:ea typeface="Quattrocento Sans"/>
                <a:cs typeface="Quattrocento Sans"/>
                <a:sym typeface="Quattrocento Sans"/>
              </a:rPr>
              <a:t>Agents are like experts who have a specialty that they can help you with, and you can talk to them in the chat by mentioning them with the @ symbol. Currently, there are two agents:</a:t>
            </a:r>
            <a:endParaRPr/>
          </a:p>
          <a:p>
            <a:pPr marL="457200" lvl="0" indent="-298450" algn="l" rtl="0">
              <a:lnSpc>
                <a:spcPct val="100000"/>
              </a:lnSpc>
              <a:spcBef>
                <a:spcPts val="0"/>
              </a:spcBef>
              <a:spcAft>
                <a:spcPts val="0"/>
              </a:spcAft>
              <a:buSzPts val="1100"/>
              <a:buFont typeface="Arial"/>
              <a:buChar char="•"/>
            </a:pPr>
            <a:r>
              <a:rPr lang="en" b="0" i="0">
                <a:solidFill>
                  <a:srgbClr val="242424"/>
                </a:solidFill>
                <a:latin typeface="Quattrocento Sans"/>
                <a:ea typeface="Quattrocento Sans"/>
                <a:cs typeface="Quattrocento Sans"/>
                <a:sym typeface="Quattrocento Sans"/>
              </a:rPr>
              <a:t>@workspace has context about the code in your workspace and can help you navigate it, finding relevant files or classes.</a:t>
            </a:r>
            <a:endParaRPr/>
          </a:p>
          <a:p>
            <a:pPr marL="457200" lvl="0" indent="-298450" algn="l" rtl="0">
              <a:lnSpc>
                <a:spcPct val="100000"/>
              </a:lnSpc>
              <a:spcBef>
                <a:spcPts val="0"/>
              </a:spcBef>
              <a:spcAft>
                <a:spcPts val="0"/>
              </a:spcAft>
              <a:buSzPts val="1100"/>
              <a:buFont typeface="Arial"/>
              <a:buChar char="•"/>
            </a:pPr>
            <a:r>
              <a:rPr lang="en" b="0" i="0">
                <a:solidFill>
                  <a:srgbClr val="242424"/>
                </a:solidFill>
                <a:latin typeface="Quattrocento Sans"/>
                <a:ea typeface="Quattrocento Sans"/>
                <a:cs typeface="Quattrocento Sans"/>
                <a:sym typeface="Quattrocento Sans"/>
              </a:rPr>
              <a:t>@vscode knows about commands and features in the VS Code editor itself, and can help you use them.</a:t>
            </a:r>
            <a:endParaRPr/>
          </a:p>
          <a:p>
            <a:pPr marL="0" lvl="0" indent="0" algn="l" rtl="0">
              <a:lnSpc>
                <a:spcPct val="100000"/>
              </a:lnSpc>
              <a:spcBef>
                <a:spcPts val="0"/>
              </a:spcBef>
              <a:spcAft>
                <a:spcPts val="0"/>
              </a:spcAft>
              <a:buSzPts val="1100"/>
              <a:buNone/>
            </a:pPr>
            <a:endParaRPr b="0">
              <a:solidFill>
                <a:srgbClr val="282828"/>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E4242"/>
                </a:solidFill>
                <a:effectLst/>
                <a:latin typeface="museo-sans"/>
              </a:rPr>
              <a:t>GitHub Copilot X uses the Open AI GPT-4 and it is the future of AI powered software development integrated into every part of your workflows, </a:t>
            </a:r>
          </a:p>
          <a:p>
            <a:endParaRPr lang="en-US" b="0" i="0">
              <a:solidFill>
                <a:srgbClr val="4E4242"/>
              </a:solidFill>
              <a:effectLst/>
              <a:latin typeface="museo-sans"/>
            </a:endParaRPr>
          </a:p>
          <a:p>
            <a:r>
              <a:rPr lang="en-US" b="0" i="0">
                <a:solidFill>
                  <a:srgbClr val="4E4242"/>
                </a:solidFill>
                <a:effectLst/>
                <a:latin typeface="museo-sans"/>
              </a:rPr>
              <a:t>Like with chat and terminal interfaces, and also support for pull requests as well.</a:t>
            </a:r>
          </a:p>
          <a:p>
            <a:endParaRPr lang="en-US" b="0" i="0">
              <a:solidFill>
                <a:srgbClr val="4E4242"/>
              </a:solidFill>
              <a:effectLst/>
              <a:latin typeface="museo-sans"/>
            </a:endParaRPr>
          </a:p>
          <a:p>
            <a:endParaRPr lang="en-US" b="0" i="0">
              <a:solidFill>
                <a:srgbClr val="4E4242"/>
              </a:solidFill>
              <a:effectLst/>
              <a:latin typeface="museo-sans"/>
            </a:endParaRPr>
          </a:p>
          <a:p>
            <a:r>
              <a:rPr lang="en-US" b="0" i="0">
                <a:solidFill>
                  <a:srgbClr val="4E4242"/>
                </a:solidFill>
                <a:effectLst/>
                <a:latin typeface="museo-sans"/>
              </a:rPr>
              <a:t>Still</a:t>
            </a:r>
            <a:r>
              <a:rPr lang="en-US" b="0" i="0">
                <a:solidFill>
                  <a:srgbClr val="4D5156"/>
                </a:solidFill>
                <a:effectLst/>
                <a:latin typeface="Google Sans"/>
              </a:rPr>
              <a:t> </a:t>
            </a:r>
            <a:r>
              <a:rPr lang="en-US" b="0" i="0">
                <a:solidFill>
                  <a:srgbClr val="040C28"/>
                </a:solidFill>
                <a:effectLst/>
                <a:latin typeface="Google Sans"/>
              </a:rPr>
              <a:t>it has not been released to the public yet</a:t>
            </a:r>
            <a:r>
              <a:rPr lang="en-US" b="0" i="0">
                <a:solidFill>
                  <a:srgbClr val="4D5156"/>
                </a:solidFill>
                <a:effectLst/>
                <a:latin typeface="Google Sans"/>
              </a:rPr>
              <a:t>. But </a:t>
            </a:r>
            <a:r>
              <a:rPr lang="en-US" b="0" i="0">
                <a:solidFill>
                  <a:srgbClr val="4E4242"/>
                </a:solidFill>
                <a:effectLst/>
                <a:latin typeface="museo-sans"/>
              </a:rPr>
              <a:t>A </a:t>
            </a:r>
            <a:r>
              <a:rPr lang="en-US" b="0" i="0" u="none" strike="noStrike">
                <a:solidFill>
                  <a:srgbClr val="EF4C23"/>
                </a:solidFill>
                <a:effectLst/>
                <a:latin typeface="museo-sans"/>
                <a:hlinkClick r:id="rId3"/>
              </a:rPr>
              <a:t>waitlist</a:t>
            </a:r>
            <a:r>
              <a:rPr lang="en-US" b="0" i="0">
                <a:solidFill>
                  <a:srgbClr val="4E4242"/>
                </a:solidFill>
                <a:effectLst/>
                <a:latin typeface="museo-sans"/>
              </a:rPr>
              <a:t> is available for this feature.</a:t>
            </a:r>
            <a:endParaRPr lang="en-US" b="0" i="0">
              <a:solidFill>
                <a:srgbClr val="4D5156"/>
              </a:solidFill>
              <a:effectLst/>
              <a:latin typeface="Google Sans"/>
            </a:endParaRPr>
          </a:p>
          <a:p>
            <a:endParaRPr lang="en-US" b="0" i="0">
              <a:solidFill>
                <a:srgbClr val="4D5156"/>
              </a:solidFill>
              <a:effectLst/>
              <a:latin typeface="Google Sans"/>
            </a:endParaRP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7018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5"/>
        <p:cNvGrpSpPr/>
        <p:nvPr/>
      </p:nvGrpSpPr>
      <p:grpSpPr>
        <a:xfrm>
          <a:off x="0" y="0"/>
          <a:ext cx="0" cy="0"/>
          <a:chOff x="0" y="0"/>
          <a:chExt cx="0" cy="0"/>
        </a:xfrm>
      </p:grpSpPr>
      <p:sp>
        <p:nvSpPr>
          <p:cNvPr id="5576" name="Google Shape;5576;g2279f6ab45c_0_249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7" name="Google Shape;5577;g2279f6ab45c_0_24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00"/>
              </a:spcBef>
              <a:spcAft>
                <a:spcPts val="0"/>
              </a:spcAft>
              <a:buSzPts val="1100"/>
              <a:buNone/>
            </a:pPr>
            <a:r>
              <a:rPr lang="en-US" sz="600">
                <a:solidFill>
                  <a:schemeClr val="dk1"/>
                </a:solidFill>
              </a:rPr>
              <a:t>https://github.com/features/preview/copilot-x</a:t>
            </a:r>
            <a:endParaRPr sz="600">
              <a:solidFill>
                <a:schemeClr val="dk1"/>
              </a:solidFill>
            </a:endParaRPr>
          </a:p>
        </p:txBody>
      </p:sp>
    </p:spTree>
    <p:extLst>
      <p:ext uri="{BB962C8B-B14F-4D97-AF65-F5344CB8AC3E}">
        <p14:creationId xmlns:p14="http://schemas.microsoft.com/office/powerpoint/2010/main" val="107121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98169e3e50_1_282: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2" name="Google Shape;1642;g298169e3e50_1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Hello! And welcome to GitHub Copilot: the world’s most widely adopted AI developer tool</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5"/>
        <p:cNvGrpSpPr/>
        <p:nvPr/>
      </p:nvGrpSpPr>
      <p:grpSpPr>
        <a:xfrm>
          <a:off x="0" y="0"/>
          <a:ext cx="0" cy="0"/>
          <a:chOff x="0" y="0"/>
          <a:chExt cx="0" cy="0"/>
        </a:xfrm>
      </p:grpSpPr>
      <p:sp>
        <p:nvSpPr>
          <p:cNvPr id="5586" name="Google Shape;5586;g2279f6ab45c_0_2503: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7" name="Google Shape;5587;g2279f6ab45c_0_2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00"/>
              </a:spcBef>
              <a:spcAft>
                <a:spcPts val="0"/>
              </a:spcAft>
              <a:buSzPts val="1100"/>
              <a:buNone/>
            </a:pPr>
            <a:endParaRPr sz="600">
              <a:solidFill>
                <a:schemeClr val="dk1"/>
              </a:solidFill>
            </a:endParaRPr>
          </a:p>
        </p:txBody>
      </p:sp>
    </p:spTree>
    <p:extLst>
      <p:ext uri="{BB962C8B-B14F-4D97-AF65-F5344CB8AC3E}">
        <p14:creationId xmlns:p14="http://schemas.microsoft.com/office/powerpoint/2010/main" val="1079432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4"/>
        <p:cNvGrpSpPr/>
        <p:nvPr/>
      </p:nvGrpSpPr>
      <p:grpSpPr>
        <a:xfrm>
          <a:off x="0" y="0"/>
          <a:ext cx="0" cy="0"/>
          <a:chOff x="0" y="0"/>
          <a:chExt cx="0" cy="0"/>
        </a:xfrm>
      </p:grpSpPr>
      <p:sp>
        <p:nvSpPr>
          <p:cNvPr id="5595" name="Google Shape;5595;g2279f6ab45c_0_2511: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6" name="Google Shape;5596;g2279f6ab45c_0_25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00"/>
              </a:spcBef>
              <a:spcAft>
                <a:spcPts val="0"/>
              </a:spcAft>
              <a:buSzPts val="1100"/>
              <a:buNone/>
            </a:pPr>
            <a:endParaRPr sz="600">
              <a:solidFill>
                <a:schemeClr val="dk1"/>
              </a:solidFill>
            </a:endParaRPr>
          </a:p>
        </p:txBody>
      </p:sp>
    </p:spTree>
    <p:extLst>
      <p:ext uri="{BB962C8B-B14F-4D97-AF65-F5344CB8AC3E}">
        <p14:creationId xmlns:p14="http://schemas.microsoft.com/office/powerpoint/2010/main" val="4182962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effectLst/>
                <a:latin typeface="Mona Sans"/>
              </a:rPr>
              <a:t>Forget how to delete a tag? Ask GitHub Copilot for assistance right in your terminal. Need help with multi-step shell commands and scripting? Just explain what you want to do </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6218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5"/>
        <p:cNvGrpSpPr/>
        <p:nvPr/>
      </p:nvGrpSpPr>
      <p:grpSpPr>
        <a:xfrm>
          <a:off x="0" y="0"/>
          <a:ext cx="0" cy="0"/>
          <a:chOff x="0" y="0"/>
          <a:chExt cx="0" cy="0"/>
        </a:xfrm>
      </p:grpSpPr>
      <p:sp>
        <p:nvSpPr>
          <p:cNvPr id="3076" name="Google Shape;307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7" name="Google Shape;3077;p8: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p12: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5" name="Google Shape;312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We continue to explore how GitHub Copilot and AI can help developers stay in the flow throughout the entire SDLC.</a:t>
            </a:r>
            <a:endParaRPr sz="1200">
              <a:latin typeface="Arial"/>
              <a:ea typeface="Arial"/>
              <a:cs typeface="Arial"/>
              <a:sym typeface="Arial"/>
            </a:endParaRPr>
          </a:p>
        </p:txBody>
      </p:sp>
      <p:sp>
        <p:nvSpPr>
          <p:cNvPr id="3126" name="Google Shape;312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2"/>
        <p:cNvGrpSpPr/>
        <p:nvPr/>
      </p:nvGrpSpPr>
      <p:grpSpPr>
        <a:xfrm>
          <a:off x="0" y="0"/>
          <a:ext cx="0" cy="0"/>
          <a:chOff x="0" y="0"/>
          <a:chExt cx="0" cy="0"/>
        </a:xfrm>
      </p:grpSpPr>
      <p:sp>
        <p:nvSpPr>
          <p:cNvPr id="3143" name="Google Shape;3143;p13: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4" name="Google Shape;314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Repeat earlier talking points as a call to action. Tweak message based on audience.</a:t>
            </a:r>
            <a:endParaRPr sz="1000"/>
          </a:p>
        </p:txBody>
      </p:sp>
      <p:sp>
        <p:nvSpPr>
          <p:cNvPr id="3145" name="Google Shape;314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8"/>
        <p:cNvGrpSpPr/>
        <p:nvPr/>
      </p:nvGrpSpPr>
      <p:grpSpPr>
        <a:xfrm>
          <a:off x="0" y="0"/>
          <a:ext cx="0" cy="0"/>
          <a:chOff x="0" y="0"/>
          <a:chExt cx="0" cy="0"/>
        </a:xfrm>
      </p:grpSpPr>
      <p:sp>
        <p:nvSpPr>
          <p:cNvPr id="3159" name="Google Shape;3159;p14: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0" name="Google Shape;316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1" name="Google Shape;316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5" name="Google Shape;3165;p15: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7"/>
        <p:cNvGrpSpPr/>
        <p:nvPr/>
      </p:nvGrpSpPr>
      <p:grpSpPr>
        <a:xfrm>
          <a:off x="0" y="0"/>
          <a:ext cx="0" cy="0"/>
          <a:chOff x="0" y="0"/>
          <a:chExt cx="0" cy="0"/>
        </a:xfrm>
      </p:grpSpPr>
      <p:sp>
        <p:nvSpPr>
          <p:cNvPr id="3168" name="Google Shape;316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9" name="Google Shape;3169;p17: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a:t>This is the today's agenda</a:t>
            </a:r>
          </a:p>
          <a:p>
            <a:endParaRPr lang="en-US" dirty="0"/>
          </a:p>
          <a:p>
            <a:r>
              <a:rPr lang="en-US" dirty="0"/>
              <a:t>So, will be seeing what Copilot offers and how copilot works, and what are the advantages of using copilot using the development environment, </a:t>
            </a:r>
          </a:p>
          <a:p>
            <a:endParaRPr lang="en-US" dirty="0"/>
          </a:p>
          <a:p>
            <a:r>
              <a:rPr lang="en-US" dirty="0"/>
              <a:t>And coming to demonstration we will see, some of the admin level access and polices in the GitHub, and  how we can install copilot inside visual studio code.</a:t>
            </a:r>
          </a:p>
          <a:p>
            <a:endParaRPr lang="en-US" dirty="0"/>
          </a:p>
          <a:p>
            <a:r>
              <a:rPr lang="en-US" dirty="0"/>
              <a:t>We will also see the use cases of GitHub Copilot Labs</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7730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a:t>This is the today's agenda</a:t>
            </a:r>
          </a:p>
          <a:p>
            <a:endParaRPr lang="en-US" dirty="0"/>
          </a:p>
          <a:p>
            <a:r>
              <a:rPr lang="en-US" dirty="0"/>
              <a:t>So, will be seeing what Copilot offers and how copilot works, and what are the advantages of using copilot using the development environment, </a:t>
            </a:r>
          </a:p>
          <a:p>
            <a:endParaRPr lang="en-US" dirty="0"/>
          </a:p>
          <a:p>
            <a:r>
              <a:rPr lang="en-US" dirty="0"/>
              <a:t>And coming to demonstration we will see, some of the admin level access and polices in the GitHub, and  how we can install copilot inside visual studio code.</a:t>
            </a:r>
          </a:p>
          <a:p>
            <a:endParaRPr lang="en-US" dirty="0"/>
          </a:p>
        </p:txBody>
      </p:sp>
    </p:spTree>
    <p:extLst>
      <p:ext uri="{BB962C8B-B14F-4D97-AF65-F5344CB8AC3E}">
        <p14:creationId xmlns:p14="http://schemas.microsoft.com/office/powerpoint/2010/main" val="3977304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a:t>This is the today's agenda</a:t>
            </a:r>
          </a:p>
          <a:p>
            <a:endParaRPr lang="en-US"/>
          </a:p>
          <a:p>
            <a:r>
              <a:rPr lang="en-US"/>
              <a:t>So, will be seeing what Copilot offers and how copilot works, and what are the advantages of using copilot using the development environment, </a:t>
            </a:r>
          </a:p>
          <a:p>
            <a:endParaRPr lang="en-US"/>
          </a:p>
          <a:p>
            <a:r>
              <a:rPr lang="en-US"/>
              <a:t>And coming to demonstration we will see, some of the admin level access and polices in the GitHub, and  how we can install copilot inside visual studio code.</a:t>
            </a:r>
          </a:p>
          <a:p>
            <a:endParaRPr lang="en-US"/>
          </a:p>
          <a:p>
            <a:r>
              <a:rPr lang="en-US"/>
              <a:t>We will also see the use cases of GitHub Copilot Labs</a:t>
            </a:r>
          </a:p>
        </p:txBody>
      </p:sp>
    </p:spTree>
    <p:extLst>
      <p:ext uri="{BB962C8B-B14F-4D97-AF65-F5344CB8AC3E}">
        <p14:creationId xmlns:p14="http://schemas.microsoft.com/office/powerpoint/2010/main" val="12464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a:t>This is the today's agenda</a:t>
            </a:r>
          </a:p>
          <a:p>
            <a:endParaRPr lang="en-US"/>
          </a:p>
          <a:p>
            <a:r>
              <a:rPr lang="en-US"/>
              <a:t>So, will be seeing what Copilot offers and how copilot works, and what are the advantages of using copilot using the development environment, </a:t>
            </a:r>
          </a:p>
          <a:p>
            <a:endParaRPr lang="en-US"/>
          </a:p>
          <a:p>
            <a:r>
              <a:rPr lang="en-US"/>
              <a:t>And coming to demonstration we will see, some of the admin level access and polices in the GitHub, and  how we can install copilot inside visual studio code.</a:t>
            </a:r>
          </a:p>
          <a:p>
            <a:endParaRPr lang="en-US"/>
          </a:p>
          <a:p>
            <a:r>
              <a:rPr lang="en-US"/>
              <a:t>We will also see the use cases of GitHub Copilot Labs</a:t>
            </a:r>
          </a:p>
        </p:txBody>
      </p:sp>
    </p:spTree>
    <p:extLst>
      <p:ext uri="{BB962C8B-B14F-4D97-AF65-F5344CB8AC3E}">
        <p14:creationId xmlns:p14="http://schemas.microsoft.com/office/powerpoint/2010/main" val="3000917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p2: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2" name="Google Shape;29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GitHub Copilot Give Your Developers the Advantage of AI</a:t>
            </a:r>
          </a:p>
          <a:p>
            <a:pPr marL="0" lvl="0" indent="0" algn="l" rtl="0">
              <a:spcBef>
                <a:spcPts val="0"/>
              </a:spcBef>
              <a:spcAft>
                <a:spcPts val="0"/>
              </a:spcAft>
              <a:buClr>
                <a:schemeClr val="dk1"/>
              </a:buClr>
              <a:buSzPts val="1100"/>
              <a:buFont typeface="Arial"/>
              <a:buNone/>
            </a:pPr>
            <a:endParaRPr lang="en-US" sz="12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So, copilot generally aims to increase developer productivity and general reduce developer time by reducing disruptions , and  improving flow and increasing the amount of time a developer spends doing satisfying work. </a:t>
            </a:r>
            <a:endParaRPr lang="en-US" sz="1200">
              <a:latin typeface="Arial"/>
              <a:ea typeface="Arial"/>
              <a:cs typeface="Arial"/>
              <a:sym typeface="Arial"/>
            </a:endParaRPr>
          </a:p>
          <a:p>
            <a:pPr marL="0" lvl="0" indent="0" algn="l" rtl="0">
              <a:spcBef>
                <a:spcPts val="700"/>
              </a:spcBef>
              <a:spcAft>
                <a:spcPts val="0"/>
              </a:spcAft>
              <a:buClr>
                <a:schemeClr val="dk1"/>
              </a:buClr>
              <a:buSzPts val="1100"/>
              <a:buFont typeface="Arial"/>
              <a:buNone/>
            </a:pPr>
            <a:endParaRPr lang="en-US" sz="1200" b="1">
              <a:solidFill>
                <a:schemeClr val="dk1"/>
              </a:solidFill>
              <a:latin typeface="Arial"/>
              <a:ea typeface="Arial"/>
              <a:cs typeface="Arial"/>
              <a:sym typeface="Arial"/>
            </a:endParaRPr>
          </a:p>
          <a:p>
            <a:pPr marL="0" lvl="0" indent="0" algn="l" rtl="0">
              <a:spcBef>
                <a:spcPts val="700"/>
              </a:spcBef>
              <a:spcAft>
                <a:spcPts val="0"/>
              </a:spcAft>
              <a:buClr>
                <a:schemeClr val="dk1"/>
              </a:buClr>
              <a:buSzPts val="1100"/>
              <a:buFont typeface="Arial"/>
              <a:buNone/>
            </a:pPr>
            <a:r>
              <a:rPr lang="en-US" sz="1200" b="1">
                <a:solidFill>
                  <a:schemeClr val="dk1"/>
                </a:solidFill>
                <a:latin typeface="Arial"/>
                <a:ea typeface="Arial"/>
                <a:cs typeface="Arial"/>
                <a:sym typeface="Arial"/>
              </a:rPr>
              <a:t>----So when we talk about the----</a:t>
            </a:r>
            <a:endParaRPr lang="en-US" sz="1200">
              <a:latin typeface="Arial"/>
              <a:ea typeface="Arial"/>
              <a:cs typeface="Arial"/>
              <a:sym typeface="Arial"/>
            </a:endParaRPr>
          </a:p>
          <a:p>
            <a:pPr marL="457200" lvl="0" indent="-304800" algn="l" rtl="0">
              <a:lnSpc>
                <a:spcPct val="115000"/>
              </a:lnSpc>
              <a:spcBef>
                <a:spcPts val="700"/>
              </a:spcBef>
              <a:spcAft>
                <a:spcPts val="0"/>
              </a:spcAft>
              <a:buClr>
                <a:schemeClr val="dk1"/>
              </a:buClr>
              <a:buSzPts val="1200"/>
              <a:buFont typeface="Arial"/>
              <a:buChar char="-"/>
            </a:pPr>
            <a:r>
              <a:rPr lang="en-US" sz="1200" b="1">
                <a:solidFill>
                  <a:schemeClr val="dk1"/>
                </a:solidFill>
                <a:latin typeface="Arial"/>
                <a:ea typeface="Arial"/>
                <a:cs typeface="Arial"/>
                <a:sym typeface="Arial"/>
              </a:rPr>
              <a:t>Increase developer productivity and satisfaction</a:t>
            </a:r>
            <a:r>
              <a:rPr lang="en-US" sz="1200">
                <a:solidFill>
                  <a:schemeClr val="dk1"/>
                </a:solidFill>
                <a:latin typeface="Arial"/>
                <a:ea typeface="Arial"/>
                <a:cs typeface="Arial"/>
                <a:sym typeface="Arial"/>
              </a:rPr>
              <a:t>: Copilot will supports developers  by helping them focus on solving real problems. By providing suggestions, boiler-plate code, developers can cut down on development time and create more consistent code. And also  Adopting GitHub Copilot has also has  secondary advantages, where it can improving job satisfaction with your developer support.</a:t>
            </a:r>
          </a:p>
          <a:p>
            <a:pPr marL="457200" lvl="0" indent="-304800" algn="l" rtl="0">
              <a:lnSpc>
                <a:spcPct val="115000"/>
              </a:lnSpc>
              <a:spcBef>
                <a:spcPts val="700"/>
              </a:spcBef>
              <a:spcAft>
                <a:spcPts val="0"/>
              </a:spcAft>
              <a:buClr>
                <a:schemeClr val="dk1"/>
              </a:buClr>
              <a:buSzPts val="1200"/>
              <a:buFont typeface="Arial"/>
              <a:buChar char="-"/>
            </a:pPr>
            <a:endParaRPr lang="en-US" sz="120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b="1">
                <a:solidFill>
                  <a:schemeClr val="dk1"/>
                </a:solidFill>
                <a:latin typeface="Arial"/>
                <a:ea typeface="Arial"/>
                <a:cs typeface="Arial"/>
                <a:sym typeface="Arial"/>
              </a:rPr>
              <a:t>And copilot will help you Accelerate Innovation:</a:t>
            </a:r>
            <a:r>
              <a:rPr lang="en-US" sz="1200">
                <a:solidFill>
                  <a:schemeClr val="dk1"/>
                </a:solidFill>
                <a:latin typeface="Arial"/>
                <a:ea typeface="Arial"/>
                <a:cs typeface="Arial"/>
                <a:sym typeface="Arial"/>
              </a:rPr>
              <a:t> so, we need to put it as new ideas  create any new work concepts for specific functionality </a:t>
            </a:r>
          </a:p>
          <a:p>
            <a:pPr marL="457200" lvl="0" indent="-304800" algn="l" rtl="0">
              <a:lnSpc>
                <a:spcPct val="115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 Using Copilot, teams can prototype new ideas more rapidly and innovate faster. As an additional benefit, companies that adopt the latest technologies can attract new talent by investing in the best-in-class tools as they seek to modernize their development processes.</a:t>
            </a:r>
          </a:p>
          <a:p>
            <a:pPr marL="457200" lvl="0" indent="-304800" algn="l" rtl="0">
              <a:lnSpc>
                <a:spcPct val="115000"/>
              </a:lnSpc>
              <a:spcBef>
                <a:spcPts val="0"/>
              </a:spcBef>
              <a:spcAft>
                <a:spcPts val="0"/>
              </a:spcAft>
              <a:buClr>
                <a:schemeClr val="dk1"/>
              </a:buClr>
              <a:buSzPts val="1200"/>
              <a:buFont typeface="Arial"/>
              <a:buChar char="-"/>
            </a:pPr>
            <a:endParaRPr lang="en-US" sz="1200">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US" sz="1200" b="1">
                <a:solidFill>
                  <a:schemeClr val="dk1"/>
                </a:solidFill>
                <a:latin typeface="Arial"/>
                <a:ea typeface="Arial"/>
                <a:cs typeface="Arial"/>
                <a:sym typeface="Arial"/>
              </a:rPr>
              <a:t>So, copilot also aims to Bridge your skill gaps:</a:t>
            </a:r>
            <a:r>
              <a:rPr lang="en-US" sz="1200">
                <a:solidFill>
                  <a:schemeClr val="dk1"/>
                </a:solidFill>
                <a:latin typeface="Arial"/>
                <a:ea typeface="Arial"/>
                <a:cs typeface="Arial"/>
                <a:sym typeface="Arial"/>
              </a:rPr>
              <a:t> so, any new professionals who were new to leaning any platform or any language with the help of   </a:t>
            </a:r>
          </a:p>
          <a:p>
            <a:pPr marL="457200" lvl="0" indent="-304800" algn="l" rtl="0">
              <a:lnSpc>
                <a:spcPct val="115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Copilot these professionals will be train quicker and their will be a practice for new languages much faster. GitHub Copilot can help companies to train the new employees with those skills faster.</a:t>
            </a:r>
            <a:endParaRPr lang="en-US" sz="12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
        <p:nvSpPr>
          <p:cNvPr id="2963" name="Google Shape;296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8"/>
        <p:cNvGrpSpPr/>
        <p:nvPr/>
      </p:nvGrpSpPr>
      <p:grpSpPr>
        <a:xfrm>
          <a:off x="0" y="0"/>
          <a:ext cx="0" cy="0"/>
          <a:chOff x="0" y="0"/>
          <a:chExt cx="0" cy="0"/>
        </a:xfrm>
      </p:grpSpPr>
      <p:sp>
        <p:nvSpPr>
          <p:cNvPr id="2989" name="Google Shape;2989;p4: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0" name="Google Shape;299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So, these are some of the survey </a:t>
            </a:r>
            <a:r>
              <a:rPr lang="en-US" sz="1200" err="1">
                <a:latin typeface="Arial"/>
                <a:ea typeface="Arial"/>
                <a:cs typeface="Arial"/>
                <a:sym typeface="Arial"/>
              </a:rPr>
              <a:t>no.s</a:t>
            </a:r>
            <a:r>
              <a:rPr lang="en-US" sz="1200">
                <a:latin typeface="Arial"/>
                <a:ea typeface="Arial"/>
                <a:cs typeface="Arial"/>
                <a:sym typeface="Arial"/>
              </a:rPr>
              <a:t> which were conducted by the GitHub with more than 2000 developers how their experience after using the copilot and some of the observations with efficiency and flow, how faster they are with repetitive tasks. </a:t>
            </a: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    96% much more faster with repetitive tasks.</a:t>
            </a: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And with productivity 88% say they are more productive</a:t>
            </a: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And coming to satisfaction 74% focus on more relevant work.</a:t>
            </a:r>
          </a:p>
          <a:p>
            <a:pPr marL="0" lvl="0" indent="0" algn="l" rtl="0">
              <a:spcBef>
                <a:spcPts val="0"/>
              </a:spcBef>
              <a:spcAft>
                <a:spcPts val="0"/>
              </a:spcAft>
              <a:buClr>
                <a:schemeClr val="dk1"/>
              </a:buClr>
              <a:buSzPts val="1000"/>
              <a:buFont typeface="Calibri"/>
              <a:buNone/>
            </a:pPr>
            <a:endParaRPr sz="1000">
              <a:solidFill>
                <a:schemeClr val="dk1"/>
              </a:solidFill>
              <a:latin typeface="Helvetica Neue"/>
              <a:ea typeface="Helvetica Neue"/>
              <a:cs typeface="Helvetica Neue"/>
              <a:sym typeface="Helvetica Neue"/>
            </a:endParaRPr>
          </a:p>
        </p:txBody>
      </p:sp>
      <p:sp>
        <p:nvSpPr>
          <p:cNvPr id="2991" name="Google Shape;299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a1fa4c4a14_2_9: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5" name="Google Shape;3005;g1a1fa4c4a14_2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spcBef>
                <a:spcPts val="0"/>
              </a:spcBef>
              <a:spcAft>
                <a:spcPts val="0"/>
              </a:spcAft>
              <a:buClr>
                <a:schemeClr val="dk1"/>
              </a:buClr>
              <a:buSzPts val="1100"/>
              <a:buFont typeface="Calibri"/>
              <a:buNone/>
            </a:pPr>
            <a:r>
              <a:rPr lang="en-US" sz="1200"/>
              <a:t>Here’s some more details from our findings with respective developers using GitHub copilot from our research.</a:t>
            </a:r>
          </a:p>
          <a:p>
            <a:pPr marL="457200" lvl="0" indent="-228600" algn="l" rtl="0">
              <a:spcBef>
                <a:spcPts val="0"/>
              </a:spcBef>
              <a:spcAft>
                <a:spcPts val="0"/>
              </a:spcAft>
              <a:buClr>
                <a:schemeClr val="dk1"/>
              </a:buClr>
              <a:buSzPts val="1100"/>
              <a:buFont typeface="Calibri"/>
              <a:buNone/>
            </a:pPr>
            <a:r>
              <a:rPr lang="en-US" sz="1200"/>
              <a:t>The first four are from the </a:t>
            </a:r>
            <a:r>
              <a:rPr lang="en-US" sz="1200" b="1"/>
              <a:t>Efficiency and Flow</a:t>
            </a:r>
            <a:r>
              <a:rPr lang="en-US" sz="1200"/>
              <a:t> section </a:t>
            </a:r>
          </a:p>
          <a:p>
            <a:pPr marL="457200" lvl="0" indent="-228600" algn="l" rtl="0">
              <a:spcBef>
                <a:spcPts val="0"/>
              </a:spcBef>
              <a:spcAft>
                <a:spcPts val="0"/>
              </a:spcAft>
              <a:buClr>
                <a:schemeClr val="dk1"/>
              </a:buClr>
              <a:buSzPts val="1100"/>
              <a:buFont typeface="Calibri"/>
              <a:buNone/>
            </a:pPr>
            <a:r>
              <a:rPr lang="en-US" sz="1200"/>
              <a:t>  88% have faster completion of tasks</a:t>
            </a:r>
          </a:p>
          <a:p>
            <a:pPr marL="457200" lvl="0" indent="-228600" algn="l" rtl="0">
              <a:spcBef>
                <a:spcPts val="0"/>
              </a:spcBef>
              <a:spcAft>
                <a:spcPts val="0"/>
              </a:spcAft>
              <a:buClr>
                <a:schemeClr val="dk1"/>
              </a:buClr>
              <a:buSzPts val="1100"/>
              <a:buFont typeface="Calibri"/>
              <a:buNone/>
            </a:pPr>
            <a:r>
              <a:rPr lang="en-US" sz="1200"/>
              <a:t>  87% has face less mental effort on repetitive tasks</a:t>
            </a:r>
          </a:p>
          <a:p>
            <a:pPr marL="457200" lvl="0" indent="-228600" algn="l" rtl="0">
              <a:spcBef>
                <a:spcPts val="0"/>
              </a:spcBef>
              <a:spcAft>
                <a:spcPts val="0"/>
              </a:spcAft>
              <a:buClr>
                <a:schemeClr val="dk1"/>
              </a:buClr>
              <a:buSzPts val="1100"/>
              <a:buFont typeface="Calibri"/>
              <a:buNone/>
            </a:pPr>
            <a:r>
              <a:rPr lang="en-US" sz="1200"/>
              <a:t>  77% have spend less time on searching for the best code.</a:t>
            </a:r>
          </a:p>
          <a:p>
            <a:pPr marL="457200" lvl="0" indent="-228600" algn="l" rtl="0">
              <a:spcBef>
                <a:spcPts val="0"/>
              </a:spcBef>
              <a:spcAft>
                <a:spcPts val="0"/>
              </a:spcAft>
              <a:buClr>
                <a:schemeClr val="dk1"/>
              </a:buClr>
              <a:buSzPts val="1100"/>
              <a:buFont typeface="Calibri"/>
              <a:buNone/>
            </a:pPr>
            <a:r>
              <a:rPr lang="en-US" sz="1200"/>
              <a:t> and more than 70% stay more in the flow.</a:t>
            </a:r>
          </a:p>
          <a:p>
            <a:pPr marL="457200" lvl="0" indent="-228600" algn="l" rtl="0">
              <a:spcBef>
                <a:spcPts val="0"/>
              </a:spcBef>
              <a:spcAft>
                <a:spcPts val="0"/>
              </a:spcAft>
              <a:buClr>
                <a:schemeClr val="dk1"/>
              </a:buClr>
              <a:buSzPts val="1100"/>
              <a:buFont typeface="Calibri"/>
              <a:buNone/>
            </a:pPr>
            <a:endParaRPr lang="en-US" sz="1200"/>
          </a:p>
          <a:p>
            <a:pPr marL="457200" marR="0" lvl="0" indent="-228600" algn="l" defTabSz="914400" rtl="0" eaLnBrk="1" fontAlgn="auto" latinLnBrk="0" hangingPunct="1">
              <a:lnSpc>
                <a:spcPct val="100000"/>
              </a:lnSpc>
              <a:spcBef>
                <a:spcPts val="0"/>
              </a:spcBef>
              <a:spcAft>
                <a:spcPts val="0"/>
              </a:spcAft>
              <a:buClr>
                <a:schemeClr val="dk1"/>
              </a:buClr>
              <a:buSzPts val="1100"/>
              <a:buFont typeface="Calibri"/>
              <a:buNone/>
              <a:tabLst/>
              <a:defRPr/>
            </a:pPr>
            <a:r>
              <a:rPr lang="en-US" sz="1200"/>
              <a:t>And the last two are from the </a:t>
            </a:r>
            <a:r>
              <a:rPr lang="en-US" sz="1200" b="1"/>
              <a:t>Satisfaction and Well-being</a:t>
            </a:r>
            <a:r>
              <a:rPr lang="en-US" sz="1200"/>
              <a:t> section.</a:t>
            </a:r>
          </a:p>
          <a:p>
            <a:pPr marL="457200" lvl="0" indent="-228600" algn="l" rtl="0">
              <a:spcBef>
                <a:spcPts val="0"/>
              </a:spcBef>
              <a:spcAft>
                <a:spcPts val="0"/>
              </a:spcAft>
              <a:buClr>
                <a:schemeClr val="dk1"/>
              </a:buClr>
              <a:buSzPts val="1100"/>
              <a:buFont typeface="Calibri"/>
              <a:buNone/>
            </a:pPr>
            <a:r>
              <a:rPr lang="en-US" sz="1200"/>
              <a:t>Like 60% are more happy to fulfilled their job</a:t>
            </a:r>
          </a:p>
          <a:p>
            <a:pPr marL="457200" lvl="0" indent="-228600" algn="l" rtl="0">
              <a:spcBef>
                <a:spcPts val="0"/>
              </a:spcBef>
              <a:spcAft>
                <a:spcPts val="0"/>
              </a:spcAft>
              <a:buClr>
                <a:schemeClr val="dk1"/>
              </a:buClr>
              <a:buSzPts val="1100"/>
              <a:buFont typeface="Calibri"/>
              <a:buNone/>
            </a:pPr>
            <a:r>
              <a:rPr lang="en-US" sz="1200"/>
              <a:t>And 59% are less frustrated when coding by using the GitHub copilot.</a:t>
            </a:r>
          </a:p>
          <a:p>
            <a:pPr marL="457200" lvl="0" indent="-228600" algn="l" rtl="0">
              <a:spcBef>
                <a:spcPts val="0"/>
              </a:spcBef>
              <a:spcAft>
                <a:spcPts val="0"/>
              </a:spcAft>
              <a:buClr>
                <a:schemeClr val="dk1"/>
              </a:buClr>
              <a:buSzPts val="1100"/>
              <a:buFont typeface="Calibri"/>
              <a:buNone/>
            </a:pPr>
            <a:endParaRPr sz="1200"/>
          </a:p>
        </p:txBody>
      </p:sp>
      <p:sp>
        <p:nvSpPr>
          <p:cNvPr id="3006" name="Google Shape;3006;g1a1fa4c4a14_2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33"/>
        <p:cNvGrpSpPr/>
        <p:nvPr/>
      </p:nvGrpSpPr>
      <p:grpSpPr>
        <a:xfrm>
          <a:off x="0" y="0"/>
          <a:ext cx="0" cy="0"/>
          <a:chOff x="0" y="0"/>
          <a:chExt cx="0" cy="0"/>
        </a:xfrm>
      </p:grpSpPr>
      <p:pic>
        <p:nvPicPr>
          <p:cNvPr id="34" name="Google Shape;34;p2" descr="A picture containing night sky&#10;&#10;Description automatically generated"/>
          <p:cNvPicPr preferRelativeResize="0"/>
          <p:nvPr/>
        </p:nvPicPr>
        <p:blipFill rotWithShape="1">
          <a:blip r:embed="rId2">
            <a:alphaModFix/>
          </a:blip>
          <a:srcRect/>
          <a:stretch/>
        </p:blipFill>
        <p:spPr>
          <a:xfrm>
            <a:off x="0" y="1340"/>
            <a:ext cx="9143998" cy="5145583"/>
          </a:xfrm>
          <a:prstGeom prst="rect">
            <a:avLst/>
          </a:prstGeom>
          <a:noFill/>
          <a:ln>
            <a:noFill/>
          </a:ln>
        </p:spPr>
      </p:pic>
      <p:pic>
        <p:nvPicPr>
          <p:cNvPr id="35" name="Google Shape;35;p2"/>
          <p:cNvPicPr preferRelativeResize="0"/>
          <p:nvPr/>
        </p:nvPicPr>
        <p:blipFill rotWithShape="1">
          <a:blip r:embed="rId3">
            <a:alphaModFix/>
          </a:blip>
          <a:srcRect t="99" b="109"/>
          <a:stretch/>
        </p:blipFill>
        <p:spPr>
          <a:xfrm>
            <a:off x="487137" y="495236"/>
            <a:ext cx="527371" cy="514826"/>
          </a:xfrm>
          <a:prstGeom prst="rect">
            <a:avLst/>
          </a:prstGeom>
          <a:noFill/>
          <a:ln>
            <a:noFill/>
          </a:ln>
        </p:spPr>
      </p:pic>
      <p:sp>
        <p:nvSpPr>
          <p:cNvPr id="36" name="Google Shape;36;p2"/>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7" name="Google Shape;37;p2"/>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pic>
        <p:nvPicPr>
          <p:cNvPr id="104" name="Google Shape;104;p14"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05" name="Google Shape;105;p14"/>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1317"/>
        <p:cNvGrpSpPr/>
        <p:nvPr/>
      </p:nvGrpSpPr>
      <p:grpSpPr>
        <a:xfrm>
          <a:off x="0" y="0"/>
          <a:ext cx="0" cy="0"/>
          <a:chOff x="0" y="0"/>
          <a:chExt cx="0" cy="0"/>
        </a:xfrm>
      </p:grpSpPr>
      <p:grpSp>
        <p:nvGrpSpPr>
          <p:cNvPr id="1318" name="Google Shape;1318;p104"/>
          <p:cNvGrpSpPr/>
          <p:nvPr/>
        </p:nvGrpSpPr>
        <p:grpSpPr>
          <a:xfrm>
            <a:off x="3204825" y="1484874"/>
            <a:ext cx="2716200" cy="2106624"/>
            <a:chOff x="3204825" y="1483500"/>
            <a:chExt cx="2716200" cy="2104675"/>
          </a:xfrm>
        </p:grpSpPr>
        <p:sp>
          <p:nvSpPr>
            <p:cNvPr id="1319" name="Google Shape;1319;p104"/>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20" name="Google Shape;1320;p104"/>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1321" name="Google Shape;1321;p104"/>
          <p:cNvGrpSpPr/>
          <p:nvPr/>
        </p:nvGrpSpPr>
        <p:grpSpPr>
          <a:xfrm rot="1499954">
            <a:off x="1515094" y="598934"/>
            <a:ext cx="2551762" cy="1372850"/>
            <a:chOff x="1191527" y="2380720"/>
            <a:chExt cx="2551800" cy="1371600"/>
          </a:xfrm>
        </p:grpSpPr>
        <p:cxnSp>
          <p:nvCxnSpPr>
            <p:cNvPr id="1322" name="Google Shape;1322;p104"/>
            <p:cNvCxnSpPr>
              <a:stCxn id="132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3" name="Google Shape;1323;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4" name="Google Shape;1324;p104"/>
          <p:cNvGrpSpPr/>
          <p:nvPr/>
        </p:nvGrpSpPr>
        <p:grpSpPr>
          <a:xfrm rot="-1499954" flipH="1">
            <a:off x="5162069" y="598934"/>
            <a:ext cx="2551762" cy="1372850"/>
            <a:chOff x="1191527" y="2380720"/>
            <a:chExt cx="2551800" cy="1371600"/>
          </a:xfrm>
        </p:grpSpPr>
        <p:cxnSp>
          <p:nvCxnSpPr>
            <p:cNvPr id="1325" name="Google Shape;1325;p104"/>
            <p:cNvCxnSpPr>
              <a:stCxn id="132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6" name="Google Shape;1326;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27" name="Google Shape;1327;p104"/>
          <p:cNvGrpSpPr/>
          <p:nvPr/>
        </p:nvGrpSpPr>
        <p:grpSpPr>
          <a:xfrm rot="-9300046">
            <a:off x="5162069" y="2639172"/>
            <a:ext cx="2551762" cy="1372850"/>
            <a:chOff x="1191527" y="2380720"/>
            <a:chExt cx="2551800" cy="1371600"/>
          </a:xfrm>
        </p:grpSpPr>
        <p:cxnSp>
          <p:nvCxnSpPr>
            <p:cNvPr id="1328" name="Google Shape;1328;p104"/>
            <p:cNvCxnSpPr>
              <a:stCxn id="132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9" name="Google Shape;1329;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30" name="Google Shape;1330;p104"/>
          <p:cNvGrpSpPr/>
          <p:nvPr/>
        </p:nvGrpSpPr>
        <p:grpSpPr>
          <a:xfrm rot="9300046" flipH="1">
            <a:off x="1515094" y="2639172"/>
            <a:ext cx="2551762" cy="1372850"/>
            <a:chOff x="1191527" y="2380720"/>
            <a:chExt cx="2551800" cy="1371600"/>
          </a:xfrm>
        </p:grpSpPr>
        <p:cxnSp>
          <p:nvCxnSpPr>
            <p:cNvPr id="1331" name="Google Shape;1331;p104"/>
            <p:cNvCxnSpPr>
              <a:stCxn id="133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32" name="Google Shape;1332;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1333" name="Google Shape;1333;p104"/>
          <p:cNvSpPr>
            <a:spLocks noGrp="1"/>
          </p:cNvSpPr>
          <p:nvPr>
            <p:ph type="pic" idx="2"/>
          </p:nvPr>
        </p:nvSpPr>
        <p:spPr>
          <a:xfrm>
            <a:off x="1867548" y="660855"/>
            <a:ext cx="777240" cy="777960"/>
          </a:xfrm>
          <a:prstGeom prst="rect">
            <a:avLst/>
          </a:prstGeom>
          <a:noFill/>
          <a:ln>
            <a:noFill/>
          </a:ln>
        </p:spPr>
      </p:sp>
      <p:sp>
        <p:nvSpPr>
          <p:cNvPr id="1334" name="Google Shape;1334;p104"/>
          <p:cNvSpPr>
            <a:spLocks noGrp="1"/>
          </p:cNvSpPr>
          <p:nvPr>
            <p:ph type="pic" idx="3"/>
          </p:nvPr>
        </p:nvSpPr>
        <p:spPr>
          <a:xfrm>
            <a:off x="1863861" y="3202518"/>
            <a:ext cx="777240" cy="777960"/>
          </a:xfrm>
          <a:prstGeom prst="rect">
            <a:avLst/>
          </a:prstGeom>
          <a:noFill/>
          <a:ln>
            <a:noFill/>
          </a:ln>
        </p:spPr>
      </p:sp>
      <p:sp>
        <p:nvSpPr>
          <p:cNvPr id="1335" name="Google Shape;1335;p104"/>
          <p:cNvSpPr>
            <a:spLocks noGrp="1"/>
          </p:cNvSpPr>
          <p:nvPr>
            <p:ph type="pic" idx="4"/>
          </p:nvPr>
        </p:nvSpPr>
        <p:spPr>
          <a:xfrm>
            <a:off x="6584138" y="660855"/>
            <a:ext cx="777240" cy="777960"/>
          </a:xfrm>
          <a:prstGeom prst="rect">
            <a:avLst/>
          </a:prstGeom>
          <a:noFill/>
          <a:ln>
            <a:noFill/>
          </a:ln>
        </p:spPr>
      </p:sp>
      <p:sp>
        <p:nvSpPr>
          <p:cNvPr id="1336" name="Google Shape;1336;p104"/>
          <p:cNvSpPr>
            <a:spLocks noGrp="1"/>
          </p:cNvSpPr>
          <p:nvPr>
            <p:ph type="pic" idx="5"/>
          </p:nvPr>
        </p:nvSpPr>
        <p:spPr>
          <a:xfrm>
            <a:off x="6598189" y="3202518"/>
            <a:ext cx="777240" cy="77796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1337"/>
        <p:cNvGrpSpPr/>
        <p:nvPr/>
      </p:nvGrpSpPr>
      <p:grpSpPr>
        <a:xfrm>
          <a:off x="0" y="0"/>
          <a:ext cx="0" cy="0"/>
          <a:chOff x="0" y="0"/>
          <a:chExt cx="0" cy="0"/>
        </a:xfrm>
      </p:grpSpPr>
      <p:grpSp>
        <p:nvGrpSpPr>
          <p:cNvPr id="1338" name="Google Shape;1338;p105"/>
          <p:cNvGrpSpPr/>
          <p:nvPr/>
        </p:nvGrpSpPr>
        <p:grpSpPr>
          <a:xfrm>
            <a:off x="3204825" y="1484874"/>
            <a:ext cx="2716200" cy="2106624"/>
            <a:chOff x="3204825" y="1483500"/>
            <a:chExt cx="2716200" cy="2104675"/>
          </a:xfrm>
        </p:grpSpPr>
        <p:sp>
          <p:nvSpPr>
            <p:cNvPr id="1339" name="Google Shape;1339;p105"/>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40" name="Google Shape;1340;p105"/>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1341" name="Google Shape;1341;p105"/>
          <p:cNvGrpSpPr/>
          <p:nvPr/>
        </p:nvGrpSpPr>
        <p:grpSpPr>
          <a:xfrm rot="1499954">
            <a:off x="1667494" y="522664"/>
            <a:ext cx="2551762" cy="1372850"/>
            <a:chOff x="1191527" y="2380720"/>
            <a:chExt cx="2551800" cy="1371600"/>
          </a:xfrm>
        </p:grpSpPr>
        <p:cxnSp>
          <p:nvCxnSpPr>
            <p:cNvPr id="1342" name="Google Shape;1342;p105"/>
            <p:cNvCxnSpPr>
              <a:stCxn id="134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3" name="Google Shape;1343;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44" name="Google Shape;1344;p105"/>
          <p:cNvGrpSpPr/>
          <p:nvPr/>
        </p:nvGrpSpPr>
        <p:grpSpPr>
          <a:xfrm rot="-1499954" flipH="1">
            <a:off x="4781069" y="522664"/>
            <a:ext cx="2551762" cy="1372850"/>
            <a:chOff x="1191527" y="2380720"/>
            <a:chExt cx="2551800" cy="1371600"/>
          </a:xfrm>
        </p:grpSpPr>
        <p:cxnSp>
          <p:nvCxnSpPr>
            <p:cNvPr id="1345" name="Google Shape;1345;p105"/>
            <p:cNvCxnSpPr>
              <a:stCxn id="134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6" name="Google Shape;1346;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47" name="Google Shape;1347;p105"/>
          <p:cNvGrpSpPr/>
          <p:nvPr/>
        </p:nvGrpSpPr>
        <p:grpSpPr>
          <a:xfrm rot="-9300046">
            <a:off x="4781069" y="2791713"/>
            <a:ext cx="2551762" cy="1372850"/>
            <a:chOff x="1191527" y="2380720"/>
            <a:chExt cx="2551800" cy="1371600"/>
          </a:xfrm>
        </p:grpSpPr>
        <p:cxnSp>
          <p:nvCxnSpPr>
            <p:cNvPr id="1348" name="Google Shape;1348;p105"/>
            <p:cNvCxnSpPr>
              <a:stCxn id="134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9" name="Google Shape;1349;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50" name="Google Shape;1350;p105"/>
          <p:cNvGrpSpPr/>
          <p:nvPr/>
        </p:nvGrpSpPr>
        <p:grpSpPr>
          <a:xfrm rot="9300046" flipH="1">
            <a:off x="1591294" y="2791713"/>
            <a:ext cx="2551762" cy="1372850"/>
            <a:chOff x="1191527" y="2380720"/>
            <a:chExt cx="2551800" cy="1371600"/>
          </a:xfrm>
        </p:grpSpPr>
        <p:cxnSp>
          <p:nvCxnSpPr>
            <p:cNvPr id="1351" name="Google Shape;1351;p105"/>
            <p:cNvCxnSpPr>
              <a:stCxn id="135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52" name="Google Shape;1352;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53" name="Google Shape;1353;p105"/>
          <p:cNvGrpSpPr/>
          <p:nvPr/>
        </p:nvGrpSpPr>
        <p:grpSpPr>
          <a:xfrm>
            <a:off x="924561" y="1647689"/>
            <a:ext cx="2551800" cy="1372870"/>
            <a:chOff x="1191527" y="2380720"/>
            <a:chExt cx="2551800" cy="1371600"/>
          </a:xfrm>
        </p:grpSpPr>
        <p:cxnSp>
          <p:nvCxnSpPr>
            <p:cNvPr id="1354" name="Google Shape;1354;p105"/>
            <p:cNvCxnSpPr>
              <a:stCxn id="1355"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355" name="Google Shape;1355;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56" name="Google Shape;1356;p105"/>
          <p:cNvGrpSpPr/>
          <p:nvPr/>
        </p:nvGrpSpPr>
        <p:grpSpPr>
          <a:xfrm flipH="1">
            <a:off x="5344161" y="1647689"/>
            <a:ext cx="2551800" cy="1372870"/>
            <a:chOff x="1191527" y="2380720"/>
            <a:chExt cx="2551800" cy="1371600"/>
          </a:xfrm>
        </p:grpSpPr>
        <p:cxnSp>
          <p:nvCxnSpPr>
            <p:cNvPr id="1357" name="Google Shape;1357;p105"/>
            <p:cNvCxnSpPr>
              <a:stCxn id="1358"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358" name="Google Shape;1358;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1359" name="Google Shape;1359;p105"/>
          <p:cNvSpPr>
            <a:spLocks noGrp="1"/>
          </p:cNvSpPr>
          <p:nvPr>
            <p:ph type="pic" idx="2"/>
          </p:nvPr>
        </p:nvSpPr>
        <p:spPr>
          <a:xfrm>
            <a:off x="2019948" y="566864"/>
            <a:ext cx="777240" cy="777960"/>
          </a:xfrm>
          <a:prstGeom prst="rect">
            <a:avLst/>
          </a:prstGeom>
          <a:noFill/>
          <a:ln>
            <a:noFill/>
          </a:ln>
        </p:spPr>
      </p:sp>
      <p:sp>
        <p:nvSpPr>
          <p:cNvPr id="1360" name="Google Shape;1360;p105"/>
          <p:cNvSpPr>
            <a:spLocks noGrp="1"/>
          </p:cNvSpPr>
          <p:nvPr>
            <p:ph type="pic" idx="3"/>
          </p:nvPr>
        </p:nvSpPr>
        <p:spPr>
          <a:xfrm>
            <a:off x="1217253" y="1943742"/>
            <a:ext cx="777240" cy="777960"/>
          </a:xfrm>
          <a:prstGeom prst="rect">
            <a:avLst/>
          </a:prstGeom>
          <a:noFill/>
          <a:ln>
            <a:noFill/>
          </a:ln>
        </p:spPr>
      </p:sp>
      <p:sp>
        <p:nvSpPr>
          <p:cNvPr id="1361" name="Google Shape;1361;p105"/>
          <p:cNvSpPr>
            <a:spLocks noGrp="1"/>
          </p:cNvSpPr>
          <p:nvPr>
            <p:ph type="pic" idx="4"/>
          </p:nvPr>
        </p:nvSpPr>
        <p:spPr>
          <a:xfrm>
            <a:off x="1943748" y="3338765"/>
            <a:ext cx="777240" cy="777960"/>
          </a:xfrm>
          <a:prstGeom prst="rect">
            <a:avLst/>
          </a:prstGeom>
          <a:noFill/>
          <a:ln>
            <a:noFill/>
          </a:ln>
        </p:spPr>
      </p:sp>
      <p:sp>
        <p:nvSpPr>
          <p:cNvPr id="1362" name="Google Shape;1362;p105"/>
          <p:cNvSpPr>
            <a:spLocks noGrp="1"/>
          </p:cNvSpPr>
          <p:nvPr>
            <p:ph type="pic" idx="5"/>
          </p:nvPr>
        </p:nvSpPr>
        <p:spPr>
          <a:xfrm>
            <a:off x="6203138" y="566864"/>
            <a:ext cx="777240" cy="777960"/>
          </a:xfrm>
          <a:prstGeom prst="rect">
            <a:avLst/>
          </a:prstGeom>
          <a:noFill/>
          <a:ln>
            <a:noFill/>
          </a:ln>
        </p:spPr>
      </p:sp>
      <p:sp>
        <p:nvSpPr>
          <p:cNvPr id="1363" name="Google Shape;1363;p105"/>
          <p:cNvSpPr>
            <a:spLocks noGrp="1"/>
          </p:cNvSpPr>
          <p:nvPr>
            <p:ph type="pic" idx="6"/>
          </p:nvPr>
        </p:nvSpPr>
        <p:spPr>
          <a:xfrm>
            <a:off x="6821541" y="1964121"/>
            <a:ext cx="777240" cy="777960"/>
          </a:xfrm>
          <a:prstGeom prst="rect">
            <a:avLst/>
          </a:prstGeom>
          <a:noFill/>
          <a:ln>
            <a:noFill/>
          </a:ln>
        </p:spPr>
      </p:sp>
      <p:sp>
        <p:nvSpPr>
          <p:cNvPr id="1364" name="Google Shape;1364;p105"/>
          <p:cNvSpPr>
            <a:spLocks noGrp="1"/>
          </p:cNvSpPr>
          <p:nvPr>
            <p:ph type="pic" idx="7"/>
          </p:nvPr>
        </p:nvSpPr>
        <p:spPr>
          <a:xfrm>
            <a:off x="6202219" y="3338765"/>
            <a:ext cx="777240" cy="777960"/>
          </a:xfrm>
          <a:prstGeom prst="rect">
            <a:avLst/>
          </a:prstGeom>
          <a:no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1365"/>
        <p:cNvGrpSpPr/>
        <p:nvPr/>
      </p:nvGrpSpPr>
      <p:grpSpPr>
        <a:xfrm>
          <a:off x="0" y="0"/>
          <a:ext cx="0" cy="0"/>
          <a:chOff x="0" y="0"/>
          <a:chExt cx="0" cy="0"/>
        </a:xfrm>
      </p:grpSpPr>
      <p:pic>
        <p:nvPicPr>
          <p:cNvPr id="1366" name="Google Shape;1366;p106"/>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367" name="Google Shape;1367;p106"/>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1368"/>
        <p:cNvGrpSpPr/>
        <p:nvPr/>
      </p:nvGrpSpPr>
      <p:grpSpPr>
        <a:xfrm>
          <a:off x="0" y="0"/>
          <a:ext cx="0" cy="0"/>
          <a:chOff x="0" y="0"/>
          <a:chExt cx="0" cy="0"/>
        </a:xfrm>
      </p:grpSpPr>
      <p:sp>
        <p:nvSpPr>
          <p:cNvPr id="1369" name="Google Shape;1369;p107"/>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00" scaled="0"/>
        </a:gradFill>
        <a:effectLst/>
      </p:bgPr>
    </p:bg>
    <p:spTree>
      <p:nvGrpSpPr>
        <p:cNvPr id="1" name="Shape 1370"/>
        <p:cNvGrpSpPr/>
        <p:nvPr/>
      </p:nvGrpSpPr>
      <p:grpSpPr>
        <a:xfrm>
          <a:off x="0" y="0"/>
          <a:ext cx="0" cy="0"/>
          <a:chOff x="0" y="0"/>
          <a:chExt cx="0" cy="0"/>
        </a:xfrm>
      </p:grpSpPr>
      <p:sp>
        <p:nvSpPr>
          <p:cNvPr id="1371" name="Google Shape;1371;p108"/>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1372"/>
        <p:cNvGrpSpPr/>
        <p:nvPr/>
      </p:nvGrpSpPr>
      <p:grpSpPr>
        <a:xfrm>
          <a:off x="0" y="0"/>
          <a:ext cx="0" cy="0"/>
          <a:chOff x="0" y="0"/>
          <a:chExt cx="0" cy="0"/>
        </a:xfrm>
      </p:grpSpPr>
      <p:sp>
        <p:nvSpPr>
          <p:cNvPr id="1373" name="Google Shape;1373;p109"/>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1374"/>
        <p:cNvGrpSpPr/>
        <p:nvPr/>
      </p:nvGrpSpPr>
      <p:grpSpPr>
        <a:xfrm>
          <a:off x="0" y="0"/>
          <a:ext cx="0" cy="0"/>
          <a:chOff x="0" y="0"/>
          <a:chExt cx="0" cy="0"/>
        </a:xfrm>
      </p:grpSpPr>
      <p:pic>
        <p:nvPicPr>
          <p:cNvPr id="1375" name="Google Shape;1375;p110"/>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376" name="Google Shape;1376;p110"/>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1377"/>
        <p:cNvGrpSpPr/>
        <p:nvPr/>
      </p:nvGrpSpPr>
      <p:grpSpPr>
        <a:xfrm>
          <a:off x="0" y="0"/>
          <a:ext cx="0" cy="0"/>
          <a:chOff x="0" y="0"/>
          <a:chExt cx="0" cy="0"/>
        </a:xfrm>
      </p:grpSpPr>
      <p:sp>
        <p:nvSpPr>
          <p:cNvPr id="1378" name="Google Shape;1378;p111"/>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00" scaled="0"/>
        </a:gradFill>
        <a:effectLst/>
      </p:bgPr>
    </p:bg>
    <p:spTree>
      <p:nvGrpSpPr>
        <p:cNvPr id="1" name="Shape 1379"/>
        <p:cNvGrpSpPr/>
        <p:nvPr/>
      </p:nvGrpSpPr>
      <p:grpSpPr>
        <a:xfrm>
          <a:off x="0" y="0"/>
          <a:ext cx="0" cy="0"/>
          <a:chOff x="0" y="0"/>
          <a:chExt cx="0" cy="0"/>
        </a:xfrm>
      </p:grpSpPr>
      <p:sp>
        <p:nvSpPr>
          <p:cNvPr id="1380" name="Google Shape;1380;p112"/>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00" scaled="0"/>
        </a:gradFill>
        <a:effectLst/>
      </p:bgPr>
    </p:bg>
    <p:spTree>
      <p:nvGrpSpPr>
        <p:cNvPr id="1" name="Shape 1381"/>
        <p:cNvGrpSpPr/>
        <p:nvPr/>
      </p:nvGrpSpPr>
      <p:grpSpPr>
        <a:xfrm>
          <a:off x="0" y="0"/>
          <a:ext cx="0" cy="0"/>
          <a:chOff x="0" y="0"/>
          <a:chExt cx="0" cy="0"/>
        </a:xfrm>
      </p:grpSpPr>
      <p:sp>
        <p:nvSpPr>
          <p:cNvPr id="1382" name="Google Shape;1382;p113"/>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06"/>
        <p:cNvGrpSpPr/>
        <p:nvPr/>
      </p:nvGrpSpPr>
      <p:grpSpPr>
        <a:xfrm>
          <a:off x="0" y="0"/>
          <a:ext cx="0" cy="0"/>
          <a:chOff x="0" y="0"/>
          <a:chExt cx="0" cy="0"/>
        </a:xfrm>
      </p:grpSpPr>
      <p:pic>
        <p:nvPicPr>
          <p:cNvPr id="107" name="Google Shape;107;p15"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08" name="Google Shape;108;p15"/>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09" name="Google Shape;109;p15"/>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1383"/>
        <p:cNvGrpSpPr/>
        <p:nvPr/>
      </p:nvGrpSpPr>
      <p:grpSpPr>
        <a:xfrm>
          <a:off x="0" y="0"/>
          <a:ext cx="0" cy="0"/>
          <a:chOff x="0" y="0"/>
          <a:chExt cx="0" cy="0"/>
        </a:xfrm>
      </p:grpSpPr>
      <p:sp>
        <p:nvSpPr>
          <p:cNvPr id="1384" name="Google Shape;1384;p114"/>
          <p:cNvSpPr txBox="1"/>
          <p:nvPr/>
        </p:nvSpPr>
        <p:spPr>
          <a:xfrm>
            <a:off x="340974" y="609839"/>
            <a:ext cx="3432900" cy="1702575"/>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Brand guidelines &amp; accessibility</a:t>
            </a:r>
            <a:endParaRPr sz="3600" b="1" i="0">
              <a:solidFill>
                <a:schemeClr val="dk1"/>
              </a:solidFill>
              <a:latin typeface="Arial"/>
              <a:ea typeface="Arial"/>
              <a:cs typeface="Arial"/>
              <a:sym typeface="Arial"/>
            </a:endParaRPr>
          </a:p>
        </p:txBody>
      </p:sp>
      <p:sp>
        <p:nvSpPr>
          <p:cNvPr id="1385" name="Google Shape;1385;p114"/>
          <p:cNvSpPr/>
          <p:nvPr/>
        </p:nvSpPr>
        <p:spPr>
          <a:xfrm>
            <a:off x="4568636" y="907563"/>
            <a:ext cx="548700" cy="549208"/>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1386" name="Google Shape;1386;p114"/>
          <p:cNvSpPr/>
          <p:nvPr/>
        </p:nvSpPr>
        <p:spPr>
          <a:xfrm>
            <a:off x="4568636" y="2275423"/>
            <a:ext cx="548700" cy="54920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387" name="Google Shape;1387;p114"/>
          <p:cNvSpPr/>
          <p:nvPr/>
        </p:nvSpPr>
        <p:spPr>
          <a:xfrm>
            <a:off x="4568636" y="3562831"/>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388" name="Google Shape;1388;p114"/>
          <p:cNvSpPr txBox="1"/>
          <p:nvPr/>
        </p:nvSpPr>
        <p:spPr>
          <a:xfrm>
            <a:off x="5370125" y="609839"/>
            <a:ext cx="3432900" cy="1281886"/>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400">
              <a:solidFill>
                <a:schemeClr val="dk1"/>
              </a:solidFill>
              <a:latin typeface="Arial"/>
              <a:ea typeface="Arial"/>
              <a:cs typeface="Arial"/>
              <a:sym typeface="Arial"/>
            </a:endParaRPr>
          </a:p>
        </p:txBody>
      </p:sp>
      <p:sp>
        <p:nvSpPr>
          <p:cNvPr id="1389" name="Google Shape;1389;p114"/>
          <p:cNvSpPr txBox="1"/>
          <p:nvPr/>
        </p:nvSpPr>
        <p:spPr>
          <a:xfrm>
            <a:off x="5370125" y="1975753"/>
            <a:ext cx="3432900" cy="1281886"/>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The colors and font sizing have been approved by the accessibility team to ensure we are actively being inclusive. </a:t>
            </a:r>
            <a:endParaRPr sz="1400">
              <a:solidFill>
                <a:srgbClr val="FFFFFF"/>
              </a:solidFill>
              <a:latin typeface="Arial"/>
              <a:ea typeface="Arial"/>
              <a:cs typeface="Arial"/>
              <a:sym typeface="Arial"/>
            </a:endParaRPr>
          </a:p>
        </p:txBody>
      </p:sp>
      <p:sp>
        <p:nvSpPr>
          <p:cNvPr id="1390" name="Google Shape;1390;p114"/>
          <p:cNvSpPr txBox="1"/>
          <p:nvPr/>
        </p:nvSpPr>
        <p:spPr>
          <a:xfrm>
            <a:off x="5370125" y="3422291"/>
            <a:ext cx="3432900" cy="963591"/>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If you have issues with the template, please reach out to via our slack channel </a:t>
            </a:r>
            <a:r>
              <a:rPr lang="en-US" sz="1400" u="sng">
                <a:solidFill>
                  <a:schemeClr val="hlink"/>
                </a:solidFill>
                <a:latin typeface="Arial"/>
                <a:ea typeface="Arial"/>
                <a:cs typeface="Arial"/>
                <a:sym typeface="Arial"/>
                <a:hlinkClick r:id="rId2"/>
              </a:rPr>
              <a:t>#visual-communications</a:t>
            </a:r>
            <a:endParaRPr sz="1400">
              <a:solidFill>
                <a:schemeClr val="accent1"/>
              </a:solidFill>
              <a:latin typeface="Arial"/>
              <a:ea typeface="Arial"/>
              <a:cs typeface="Arial"/>
              <a:sym typeface="Arial"/>
            </a:endParaRPr>
          </a:p>
        </p:txBody>
      </p:sp>
      <p:pic>
        <p:nvPicPr>
          <p:cNvPr id="1391" name="Google Shape;1391;p114"/>
          <p:cNvPicPr preferRelativeResize="0"/>
          <p:nvPr/>
        </p:nvPicPr>
        <p:blipFill rotWithShape="1">
          <a:blip r:embed="rId3">
            <a:alphaModFix/>
          </a:blip>
          <a:srcRect/>
          <a:stretch/>
        </p:blipFill>
        <p:spPr>
          <a:xfrm>
            <a:off x="4705813" y="1048795"/>
            <a:ext cx="274320" cy="266729"/>
          </a:xfrm>
          <a:prstGeom prst="rect">
            <a:avLst/>
          </a:prstGeom>
          <a:noFill/>
          <a:ln>
            <a:noFill/>
          </a:ln>
        </p:spPr>
      </p:pic>
      <p:sp>
        <p:nvSpPr>
          <p:cNvPr id="1392" name="Google Shape;1392;p114"/>
          <p:cNvSpPr txBox="1"/>
          <p:nvPr/>
        </p:nvSpPr>
        <p:spPr>
          <a:xfrm>
            <a:off x="340974" y="2461924"/>
            <a:ext cx="3766200" cy="191895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US" sz="1400">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US" sz="1400">
                <a:solidFill>
                  <a:schemeClr val="dk1"/>
                </a:solidFill>
                <a:latin typeface="Arial"/>
                <a:ea typeface="Arial"/>
                <a:cs typeface="Arial"/>
                <a:sym typeface="Arial"/>
              </a:rPr>
              <a:t>Please be sure to follow guidelines and template structures to ensure brand and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accessibility compliance.  </a:t>
            </a:r>
            <a:endParaRPr sz="1400">
              <a:solidFill>
                <a:schemeClr val="dk1"/>
              </a:solidFill>
              <a:latin typeface="Arial"/>
              <a:ea typeface="Arial"/>
              <a:cs typeface="Arial"/>
              <a:sym typeface="Arial"/>
            </a:endParaRPr>
          </a:p>
        </p:txBody>
      </p:sp>
      <p:pic>
        <p:nvPicPr>
          <p:cNvPr id="1393" name="Google Shape;1393;p114"/>
          <p:cNvPicPr preferRelativeResize="0"/>
          <p:nvPr/>
        </p:nvPicPr>
        <p:blipFill rotWithShape="1">
          <a:blip r:embed="rId4">
            <a:alphaModFix/>
          </a:blip>
          <a:srcRect/>
          <a:stretch/>
        </p:blipFill>
        <p:spPr>
          <a:xfrm>
            <a:off x="4705813" y="2397756"/>
            <a:ext cx="274320" cy="266729"/>
          </a:xfrm>
          <a:prstGeom prst="rect">
            <a:avLst/>
          </a:prstGeom>
          <a:noFill/>
          <a:ln>
            <a:noFill/>
          </a:ln>
        </p:spPr>
      </p:pic>
      <p:pic>
        <p:nvPicPr>
          <p:cNvPr id="1394" name="Google Shape;1394;p114"/>
          <p:cNvPicPr preferRelativeResize="0"/>
          <p:nvPr/>
        </p:nvPicPr>
        <p:blipFill rotWithShape="1">
          <a:blip r:embed="rId5">
            <a:alphaModFix/>
          </a:blip>
          <a:srcRect/>
          <a:stretch/>
        </p:blipFill>
        <p:spPr>
          <a:xfrm>
            <a:off x="4705813" y="3704052"/>
            <a:ext cx="274320" cy="266729"/>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1395"/>
        <p:cNvGrpSpPr/>
        <p:nvPr/>
      </p:nvGrpSpPr>
      <p:grpSpPr>
        <a:xfrm>
          <a:off x="0" y="0"/>
          <a:ext cx="0" cy="0"/>
          <a:chOff x="0" y="0"/>
          <a:chExt cx="0" cy="0"/>
        </a:xfrm>
      </p:grpSpPr>
      <p:pic>
        <p:nvPicPr>
          <p:cNvPr id="1396" name="Google Shape;1396;p115" descr="A screenshot of a computer&#10;&#10;Description automatically generated with medium confidence"/>
          <p:cNvPicPr preferRelativeResize="0"/>
          <p:nvPr/>
        </p:nvPicPr>
        <p:blipFill rotWithShape="1">
          <a:blip r:embed="rId2">
            <a:alphaModFix/>
          </a:blip>
          <a:srcRect l="20355" t="3796" r="32174" b="33520"/>
          <a:stretch/>
        </p:blipFill>
        <p:spPr>
          <a:xfrm>
            <a:off x="6098256" y="1267415"/>
            <a:ext cx="2231136" cy="1878675"/>
          </a:xfrm>
          <a:prstGeom prst="roundRect">
            <a:avLst>
              <a:gd name="adj" fmla="val 3246"/>
            </a:avLst>
          </a:prstGeom>
          <a:noFill/>
          <a:ln w="19050" cap="flat" cmpd="sng">
            <a:solidFill>
              <a:srgbClr val="A371F7"/>
            </a:solidFill>
            <a:prstDash val="solid"/>
            <a:round/>
            <a:headEnd type="none" w="sm" len="sm"/>
            <a:tailEnd type="none" w="sm" len="sm"/>
          </a:ln>
        </p:spPr>
      </p:pic>
      <p:pic>
        <p:nvPicPr>
          <p:cNvPr id="1397" name="Google Shape;1397;p115" descr="A screenshot of a computer&#10;&#10;Description automatically generated with medium confidence"/>
          <p:cNvPicPr preferRelativeResize="0"/>
          <p:nvPr/>
        </p:nvPicPr>
        <p:blipFill rotWithShape="1">
          <a:blip r:embed="rId3">
            <a:alphaModFix/>
          </a:blip>
          <a:srcRect r="29974" b="2755"/>
          <a:stretch/>
        </p:blipFill>
        <p:spPr>
          <a:xfrm>
            <a:off x="3474579" y="1271080"/>
            <a:ext cx="2231136" cy="1875010"/>
          </a:xfrm>
          <a:prstGeom prst="roundRect">
            <a:avLst>
              <a:gd name="adj" fmla="val 3843"/>
            </a:avLst>
          </a:prstGeom>
          <a:noFill/>
          <a:ln w="19050" cap="flat" cmpd="sng">
            <a:solidFill>
              <a:srgbClr val="A371F7"/>
            </a:solidFill>
            <a:prstDash val="solid"/>
            <a:round/>
            <a:headEnd type="none" w="sm" len="sm"/>
            <a:tailEnd type="none" w="sm" len="sm"/>
          </a:ln>
        </p:spPr>
      </p:pic>
      <p:pic>
        <p:nvPicPr>
          <p:cNvPr id="1398" name="Google Shape;1398;p115"/>
          <p:cNvPicPr preferRelativeResize="0"/>
          <p:nvPr/>
        </p:nvPicPr>
        <p:blipFill rotWithShape="1">
          <a:blip r:embed="rId4">
            <a:alphaModFix/>
          </a:blip>
          <a:srcRect l="2268" r="2267"/>
          <a:stretch/>
        </p:blipFill>
        <p:spPr>
          <a:xfrm>
            <a:off x="858923" y="1284221"/>
            <a:ext cx="2231136" cy="1875010"/>
          </a:xfrm>
          <a:prstGeom prst="roundRect">
            <a:avLst>
              <a:gd name="adj" fmla="val 3546"/>
            </a:avLst>
          </a:prstGeom>
          <a:noFill/>
          <a:ln w="19050" cap="flat" cmpd="sng">
            <a:solidFill>
              <a:srgbClr val="A371F7"/>
            </a:solidFill>
            <a:prstDash val="solid"/>
            <a:round/>
            <a:headEnd type="none" w="sm" len="sm"/>
            <a:tailEnd type="none" w="sm" len="sm"/>
          </a:ln>
        </p:spPr>
      </p:pic>
      <p:sp>
        <p:nvSpPr>
          <p:cNvPr id="1399" name="Google Shape;1399;p115"/>
          <p:cNvSpPr txBox="1"/>
          <p:nvPr/>
        </p:nvSpPr>
        <p:spPr>
          <a:xfrm>
            <a:off x="836122" y="311004"/>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u="none" strike="noStrike" cap="none">
                <a:solidFill>
                  <a:schemeClr val="dk1"/>
                </a:solidFill>
                <a:latin typeface="Arial"/>
                <a:ea typeface="Arial"/>
                <a:cs typeface="Arial"/>
                <a:sym typeface="Arial"/>
              </a:rPr>
              <a:t>Footer instructions</a:t>
            </a:r>
            <a:endParaRPr sz="3600" b="1" i="0">
              <a:solidFill>
                <a:schemeClr val="dk1"/>
              </a:solidFill>
              <a:latin typeface="Arial"/>
              <a:ea typeface="Arial"/>
              <a:cs typeface="Arial"/>
              <a:sym typeface="Arial"/>
            </a:endParaRPr>
          </a:p>
        </p:txBody>
      </p:sp>
      <p:sp>
        <p:nvSpPr>
          <p:cNvPr id="1400" name="Google Shape;1400;p115"/>
          <p:cNvSpPr txBox="1"/>
          <p:nvPr/>
        </p:nvSpPr>
        <p:spPr>
          <a:xfrm>
            <a:off x="821170" y="3400341"/>
            <a:ext cx="1998900" cy="52756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i="0" u="none" strike="noStrike" cap="none">
                <a:solidFill>
                  <a:schemeClr val="dk1"/>
                </a:solidFill>
                <a:latin typeface="Arial"/>
                <a:ea typeface="Arial"/>
                <a:cs typeface="Arial"/>
                <a:sym typeface="Arial"/>
              </a:rPr>
              <a:t>Click “View” then “Slide Master”</a:t>
            </a:r>
            <a:endParaRPr sz="1600">
              <a:solidFill>
                <a:schemeClr val="dk1"/>
              </a:solidFill>
              <a:latin typeface="Arial"/>
              <a:ea typeface="Arial"/>
              <a:cs typeface="Arial"/>
              <a:sym typeface="Arial"/>
            </a:endParaRPr>
          </a:p>
        </p:txBody>
      </p:sp>
      <p:sp>
        <p:nvSpPr>
          <p:cNvPr id="1401" name="Google Shape;1401;p115"/>
          <p:cNvSpPr txBox="1"/>
          <p:nvPr/>
        </p:nvSpPr>
        <p:spPr>
          <a:xfrm>
            <a:off x="821176" y="3923430"/>
            <a:ext cx="2228700" cy="469359"/>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Found at the top of the tool bar </a:t>
            </a:r>
            <a:endParaRPr sz="1400">
              <a:solidFill>
                <a:srgbClr val="8B949E"/>
              </a:solidFill>
              <a:latin typeface="Arial"/>
              <a:ea typeface="Arial"/>
              <a:cs typeface="Arial"/>
              <a:sym typeface="Arial"/>
            </a:endParaRPr>
          </a:p>
        </p:txBody>
      </p:sp>
      <p:sp>
        <p:nvSpPr>
          <p:cNvPr id="1402" name="Google Shape;1402;p115"/>
          <p:cNvSpPr txBox="1"/>
          <p:nvPr/>
        </p:nvSpPr>
        <p:spPr>
          <a:xfrm>
            <a:off x="3484751" y="3400346"/>
            <a:ext cx="2220000" cy="527588"/>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Edit the footer on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Slide 0 of the theme</a:t>
            </a:r>
            <a:endParaRPr sz="1600">
              <a:solidFill>
                <a:schemeClr val="dk1"/>
              </a:solidFill>
              <a:latin typeface="Arial"/>
              <a:ea typeface="Arial"/>
              <a:cs typeface="Arial"/>
              <a:sym typeface="Arial"/>
            </a:endParaRPr>
          </a:p>
        </p:txBody>
      </p:sp>
      <p:sp>
        <p:nvSpPr>
          <p:cNvPr id="1403" name="Google Shape;1403;p115"/>
          <p:cNvSpPr txBox="1"/>
          <p:nvPr/>
        </p:nvSpPr>
        <p:spPr>
          <a:xfrm>
            <a:off x="3484751" y="3923430"/>
            <a:ext cx="2229000" cy="684803"/>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By changing the date, talk title, and GitHub hand</a:t>
            </a:r>
            <a:r>
              <a:rPr lang="en-US" sz="1400">
                <a:solidFill>
                  <a:srgbClr val="8B949E"/>
                </a:solidFill>
                <a:latin typeface="Arial"/>
                <a:ea typeface="Arial"/>
                <a:cs typeface="Arial"/>
                <a:sym typeface="Arial"/>
              </a:rPr>
              <a:t>le of the speaker(s)</a:t>
            </a:r>
            <a:endParaRPr sz="1400">
              <a:solidFill>
                <a:srgbClr val="8B949E"/>
              </a:solidFill>
              <a:latin typeface="Arial"/>
              <a:ea typeface="Arial"/>
              <a:cs typeface="Arial"/>
              <a:sym typeface="Arial"/>
            </a:endParaRPr>
          </a:p>
        </p:txBody>
      </p:sp>
      <p:sp>
        <p:nvSpPr>
          <p:cNvPr id="1404" name="Google Shape;1404;p115"/>
          <p:cNvSpPr txBox="1"/>
          <p:nvPr/>
        </p:nvSpPr>
        <p:spPr>
          <a:xfrm>
            <a:off x="6099324" y="3400346"/>
            <a:ext cx="2229000" cy="774116"/>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Click the X at the top right to close out and return to presentation</a:t>
            </a:r>
            <a:endParaRPr sz="1600">
              <a:solidFill>
                <a:schemeClr val="dk1"/>
              </a:solidFill>
              <a:latin typeface="Arial"/>
              <a:ea typeface="Arial"/>
              <a:cs typeface="Arial"/>
              <a:sym typeface="Arial"/>
            </a:endParaRPr>
          </a:p>
        </p:txBody>
      </p:sp>
      <p:sp>
        <p:nvSpPr>
          <p:cNvPr id="1405" name="Google Shape;1405;p115"/>
          <p:cNvSpPr/>
          <p:nvPr/>
        </p:nvSpPr>
        <p:spPr>
          <a:xfrm>
            <a:off x="2568379" y="1351550"/>
            <a:ext cx="169442" cy="155915"/>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6" name="Google Shape;1406;p115"/>
          <p:cNvSpPr/>
          <p:nvPr/>
        </p:nvSpPr>
        <p:spPr>
          <a:xfrm>
            <a:off x="1459102" y="1461522"/>
            <a:ext cx="213713" cy="206729"/>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7" name="Google Shape;1407;p115"/>
          <p:cNvSpPr/>
          <p:nvPr/>
        </p:nvSpPr>
        <p:spPr>
          <a:xfrm>
            <a:off x="3474579" y="1491471"/>
            <a:ext cx="496500" cy="292471"/>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8" name="Google Shape;1408;p115"/>
          <p:cNvSpPr/>
          <p:nvPr/>
        </p:nvSpPr>
        <p:spPr>
          <a:xfrm>
            <a:off x="4135583" y="2862222"/>
            <a:ext cx="1569169" cy="223268"/>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09" name="Google Shape;1409;p115"/>
          <p:cNvSpPr/>
          <p:nvPr/>
        </p:nvSpPr>
        <p:spPr>
          <a:xfrm>
            <a:off x="7708343" y="1361011"/>
            <a:ext cx="263052" cy="249184"/>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Icon Instructions)">
    <p:spTree>
      <p:nvGrpSpPr>
        <p:cNvPr id="1" name="Shape 1410"/>
        <p:cNvGrpSpPr/>
        <p:nvPr/>
      </p:nvGrpSpPr>
      <p:grpSpPr>
        <a:xfrm>
          <a:off x="0" y="0"/>
          <a:ext cx="0" cy="0"/>
          <a:chOff x="0" y="0"/>
          <a:chExt cx="0" cy="0"/>
        </a:xfrm>
      </p:grpSpPr>
      <p:pic>
        <p:nvPicPr>
          <p:cNvPr id="1411" name="Google Shape;1411;p116" descr="Graphical user interface, application&#10;&#10;Description automatically generated"/>
          <p:cNvPicPr preferRelativeResize="0"/>
          <p:nvPr/>
        </p:nvPicPr>
        <p:blipFill rotWithShape="1">
          <a:blip r:embed="rId2">
            <a:alphaModFix/>
          </a:blip>
          <a:srcRect r="20385"/>
          <a:stretch/>
        </p:blipFill>
        <p:spPr>
          <a:xfrm>
            <a:off x="4774933" y="1261897"/>
            <a:ext cx="2231136" cy="18795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1412" name="Google Shape;1412;p116" descr="Text&#10;&#10;Description automatically generated"/>
          <p:cNvPicPr preferRelativeResize="0"/>
          <p:nvPr/>
        </p:nvPicPr>
        <p:blipFill rotWithShape="1">
          <a:blip r:embed="rId3">
            <a:alphaModFix/>
          </a:blip>
          <a:srcRect r="32546"/>
          <a:stretch/>
        </p:blipFill>
        <p:spPr>
          <a:xfrm>
            <a:off x="824661" y="1271080"/>
            <a:ext cx="2231136" cy="1875010"/>
          </a:xfrm>
          <a:prstGeom prst="roundRect">
            <a:avLst>
              <a:gd name="adj" fmla="val 2587"/>
            </a:avLst>
          </a:prstGeom>
          <a:noFill/>
          <a:ln w="19050" cap="flat" cmpd="sng">
            <a:solidFill>
              <a:srgbClr val="A371F7"/>
            </a:solidFill>
            <a:prstDash val="solid"/>
            <a:round/>
            <a:headEnd type="none" w="sm" len="sm"/>
            <a:tailEnd type="none" w="sm" len="sm"/>
          </a:ln>
        </p:spPr>
      </p:pic>
      <p:sp>
        <p:nvSpPr>
          <p:cNvPr id="1413" name="Google Shape;1413;p116"/>
          <p:cNvSpPr txBox="1"/>
          <p:nvPr/>
        </p:nvSpPr>
        <p:spPr>
          <a:xfrm>
            <a:off x="836122" y="311004"/>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Icon</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1414" name="Google Shape;1414;p116"/>
          <p:cNvSpPr txBox="1"/>
          <p:nvPr/>
        </p:nvSpPr>
        <p:spPr>
          <a:xfrm>
            <a:off x="4777070" y="3362206"/>
            <a:ext cx="1998900" cy="28106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Large circle (1.5”)</a:t>
            </a:r>
            <a:endParaRPr sz="1600">
              <a:solidFill>
                <a:schemeClr val="dk1"/>
              </a:solidFill>
              <a:latin typeface="Arial"/>
              <a:ea typeface="Arial"/>
              <a:cs typeface="Arial"/>
              <a:sym typeface="Arial"/>
            </a:endParaRPr>
          </a:p>
        </p:txBody>
      </p:sp>
      <p:sp>
        <p:nvSpPr>
          <p:cNvPr id="1415" name="Google Shape;1415;p116"/>
          <p:cNvSpPr txBox="1"/>
          <p:nvPr/>
        </p:nvSpPr>
        <p:spPr>
          <a:xfrm>
            <a:off x="4777075" y="3666392"/>
            <a:ext cx="3815400" cy="900246"/>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large circle, find a </a:t>
            </a:r>
            <a:br>
              <a:rPr lang="en-US" sz="1400">
                <a:solidFill>
                  <a:srgbClr val="8B949E"/>
                </a:solidFill>
                <a:latin typeface="Arial"/>
                <a:ea typeface="Arial"/>
                <a:cs typeface="Arial"/>
                <a:sym typeface="Arial"/>
              </a:rPr>
            </a:br>
            <a:r>
              <a:rPr lang="en-US" sz="1400">
                <a:solidFill>
                  <a:schemeClr val="dk1"/>
                </a:solidFill>
                <a:latin typeface="Arial"/>
                <a:ea typeface="Arial"/>
                <a:cs typeface="Arial"/>
                <a:sym typeface="Arial"/>
              </a:rPr>
              <a:t>GitHub icon </a:t>
            </a:r>
            <a:r>
              <a:rPr lang="en-US" sz="1400">
                <a:solidFill>
                  <a:schemeClr val="dk2"/>
                </a:solidFill>
                <a:latin typeface="Arial"/>
                <a:ea typeface="Arial"/>
                <a:cs typeface="Arial"/>
                <a:sym typeface="Arial"/>
              </a:rPr>
              <a:t>from the GitHub icon pages and copy/paste into the center of the circle.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No need to resize.</a:t>
            </a:r>
            <a:endParaRPr sz="1400">
              <a:solidFill>
                <a:schemeClr val="dk2"/>
              </a:solidFill>
              <a:latin typeface="Arial"/>
              <a:ea typeface="Arial"/>
              <a:cs typeface="Arial"/>
              <a:sym typeface="Arial"/>
            </a:endParaRPr>
          </a:p>
        </p:txBody>
      </p:sp>
      <p:sp>
        <p:nvSpPr>
          <p:cNvPr id="1416" name="Google Shape;1416;p116"/>
          <p:cNvSpPr txBox="1"/>
          <p:nvPr/>
        </p:nvSpPr>
        <p:spPr>
          <a:xfrm>
            <a:off x="831276" y="3362206"/>
            <a:ext cx="2220000" cy="28106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Small circle (0.6”)</a:t>
            </a:r>
            <a:endParaRPr sz="1600">
              <a:solidFill>
                <a:schemeClr val="dk1"/>
              </a:solidFill>
              <a:latin typeface="Arial"/>
              <a:ea typeface="Arial"/>
              <a:cs typeface="Arial"/>
              <a:sym typeface="Arial"/>
            </a:endParaRPr>
          </a:p>
        </p:txBody>
      </p:sp>
      <p:sp>
        <p:nvSpPr>
          <p:cNvPr id="1417" name="Google Shape;1417;p116"/>
          <p:cNvSpPr txBox="1"/>
          <p:nvPr/>
        </p:nvSpPr>
        <p:spPr>
          <a:xfrm>
            <a:off x="826775" y="3666393"/>
            <a:ext cx="3261900" cy="900246"/>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small circle, find an</a:t>
            </a:r>
            <a:r>
              <a:rPr lang="en-US" sz="1400">
                <a:solidFill>
                  <a:srgbClr val="8B949E"/>
                </a:solidFill>
                <a:latin typeface="Arial"/>
                <a:ea typeface="Arial"/>
                <a:cs typeface="Arial"/>
                <a:sym typeface="Arial"/>
              </a:rPr>
              <a:t> </a:t>
            </a:r>
            <a:r>
              <a:rPr lang="en-US" sz="1400">
                <a:solidFill>
                  <a:schemeClr val="dk1"/>
                </a:solidFill>
                <a:latin typeface="Arial"/>
                <a:ea typeface="Arial"/>
                <a:cs typeface="Arial"/>
                <a:sym typeface="Arial"/>
              </a:rPr>
              <a:t>Octicon </a:t>
            </a:r>
            <a:r>
              <a:rPr lang="en-US" sz="1400">
                <a:solidFill>
                  <a:schemeClr val="dk2"/>
                </a:solidFill>
                <a:latin typeface="Arial"/>
                <a:ea typeface="Arial"/>
                <a:cs typeface="Arial"/>
                <a:sym typeface="Arial"/>
              </a:rPr>
              <a:t>from the Octicon pages and copy/paste into the center of the circle. No need to resize. </a:t>
            </a:r>
            <a:endParaRPr sz="1400">
              <a:solidFill>
                <a:schemeClr val="dk2"/>
              </a:solidFill>
              <a:latin typeface="Arial"/>
              <a:ea typeface="Arial"/>
              <a:cs typeface="Arial"/>
              <a:sym typeface="Arial"/>
            </a:endParaRPr>
          </a:p>
        </p:txBody>
      </p:sp>
      <p:sp>
        <p:nvSpPr>
          <p:cNvPr id="1418" name="Google Shape;1418;p116"/>
          <p:cNvSpPr/>
          <p:nvPr/>
        </p:nvSpPr>
        <p:spPr>
          <a:xfrm>
            <a:off x="7265497" y="1512033"/>
            <a:ext cx="1371600" cy="137287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19" name="Google Shape;1419;p116"/>
          <p:cNvSpPr/>
          <p:nvPr/>
        </p:nvSpPr>
        <p:spPr>
          <a:xfrm>
            <a:off x="3313311" y="1933027"/>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1420" name="Google Shape;1420;p116"/>
          <p:cNvPicPr preferRelativeResize="0"/>
          <p:nvPr/>
        </p:nvPicPr>
        <p:blipFill rotWithShape="1">
          <a:blip r:embed="rId4">
            <a:alphaModFix/>
          </a:blip>
          <a:srcRect/>
          <a:stretch/>
        </p:blipFill>
        <p:spPr>
          <a:xfrm>
            <a:off x="3461665" y="2081518"/>
            <a:ext cx="251973" cy="252243"/>
          </a:xfrm>
          <a:prstGeom prst="rect">
            <a:avLst/>
          </a:prstGeom>
          <a:noFill/>
          <a:ln>
            <a:noFill/>
          </a:ln>
        </p:spPr>
      </p:pic>
      <p:pic>
        <p:nvPicPr>
          <p:cNvPr id="1421" name="Google Shape;1421;p116"/>
          <p:cNvPicPr preferRelativeResize="0"/>
          <p:nvPr/>
        </p:nvPicPr>
        <p:blipFill rotWithShape="1">
          <a:blip r:embed="rId5">
            <a:alphaModFix/>
          </a:blip>
          <a:srcRect/>
          <a:stretch/>
        </p:blipFill>
        <p:spPr>
          <a:xfrm>
            <a:off x="7568096" y="1821511"/>
            <a:ext cx="767141" cy="772240"/>
          </a:xfrm>
          <a:prstGeom prst="rect">
            <a:avLst/>
          </a:prstGeom>
          <a:noFill/>
          <a:ln>
            <a:noFill/>
          </a:ln>
        </p:spPr>
      </p:pic>
      <p:sp>
        <p:nvSpPr>
          <p:cNvPr id="1422" name="Google Shape;1422;p116"/>
          <p:cNvSpPr/>
          <p:nvPr/>
        </p:nvSpPr>
        <p:spPr>
          <a:xfrm>
            <a:off x="1253067" y="1563546"/>
            <a:ext cx="1800816" cy="1402531"/>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23" name="Google Shape;1423;p116"/>
          <p:cNvSpPr/>
          <p:nvPr/>
        </p:nvSpPr>
        <p:spPr>
          <a:xfrm>
            <a:off x="4777075" y="2023547"/>
            <a:ext cx="337800" cy="1065686"/>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24" name="Google Shape;1424;p116"/>
          <p:cNvSpPr/>
          <p:nvPr/>
        </p:nvSpPr>
        <p:spPr>
          <a:xfrm>
            <a:off x="5237923" y="1563546"/>
            <a:ext cx="1768203" cy="1430074"/>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1425"/>
        <p:cNvGrpSpPr/>
        <p:nvPr/>
      </p:nvGrpSpPr>
      <p:grpSpPr>
        <a:xfrm>
          <a:off x="0" y="0"/>
          <a:ext cx="0" cy="0"/>
          <a:chOff x="0" y="0"/>
          <a:chExt cx="0" cy="0"/>
        </a:xfrm>
      </p:grpSpPr>
      <p:pic>
        <p:nvPicPr>
          <p:cNvPr id="1426" name="Google Shape;1426;p117" descr="Graphical user interface&#10;&#10;Description automatically generated"/>
          <p:cNvPicPr preferRelativeResize="0"/>
          <p:nvPr/>
        </p:nvPicPr>
        <p:blipFill rotWithShape="1">
          <a:blip r:embed="rId2">
            <a:alphaModFix/>
          </a:blip>
          <a:srcRect l="47815" t="7470" r="1" b="17094"/>
          <a:stretch/>
        </p:blipFill>
        <p:spPr>
          <a:xfrm>
            <a:off x="818403" y="1328630"/>
            <a:ext cx="2315544" cy="1873134"/>
          </a:xfrm>
          <a:prstGeom prst="roundRect">
            <a:avLst>
              <a:gd name="adj" fmla="val 4452"/>
            </a:avLst>
          </a:prstGeom>
          <a:noFill/>
          <a:ln w="19050" cap="flat" cmpd="sng">
            <a:solidFill>
              <a:schemeClr val="accent1"/>
            </a:solidFill>
            <a:prstDash val="solid"/>
            <a:round/>
            <a:headEnd type="none" w="sm" len="sm"/>
            <a:tailEnd type="none" w="sm" len="sm"/>
          </a:ln>
        </p:spPr>
      </p:pic>
      <p:sp>
        <p:nvSpPr>
          <p:cNvPr id="1427" name="Google Shape;1427;p117"/>
          <p:cNvSpPr txBox="1"/>
          <p:nvPr/>
        </p:nvSpPr>
        <p:spPr>
          <a:xfrm>
            <a:off x="836122" y="311004"/>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Shape</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1428" name="Google Shape;1428;p117"/>
          <p:cNvSpPr txBox="1"/>
          <p:nvPr/>
        </p:nvSpPr>
        <p:spPr>
          <a:xfrm>
            <a:off x="806575" y="3561520"/>
            <a:ext cx="2355600" cy="900246"/>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creating rounded corner rectangles, lines,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or circles, </a:t>
            </a:r>
            <a:r>
              <a:rPr lang="en-US" sz="1400">
                <a:solidFill>
                  <a:schemeClr val="dk1"/>
                </a:solidFill>
                <a:latin typeface="Arial"/>
                <a:ea typeface="Arial"/>
                <a:cs typeface="Arial"/>
                <a:sym typeface="Arial"/>
              </a:rPr>
              <a:t>all line widths or outlines should be 1.5px </a:t>
            </a:r>
            <a:endParaRPr sz="1400">
              <a:solidFill>
                <a:schemeClr val="dk1"/>
              </a:solidFill>
              <a:latin typeface="Arial"/>
              <a:ea typeface="Arial"/>
              <a:cs typeface="Arial"/>
              <a:sym typeface="Arial"/>
            </a:endParaRPr>
          </a:p>
        </p:txBody>
      </p:sp>
      <p:sp>
        <p:nvSpPr>
          <p:cNvPr id="1429" name="Google Shape;1429;p117"/>
          <p:cNvSpPr/>
          <p:nvPr/>
        </p:nvSpPr>
        <p:spPr>
          <a:xfrm>
            <a:off x="3412022" y="1304166"/>
            <a:ext cx="1371600" cy="137287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30" name="Google Shape;1430;p117"/>
          <p:cNvSpPr/>
          <p:nvPr/>
        </p:nvSpPr>
        <p:spPr>
          <a:xfrm>
            <a:off x="5097086" y="2127808"/>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31" name="Google Shape;1431;p117"/>
          <p:cNvSpPr/>
          <p:nvPr/>
        </p:nvSpPr>
        <p:spPr>
          <a:xfrm>
            <a:off x="2464421" y="1328630"/>
            <a:ext cx="239751" cy="25631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32" name="Google Shape;1432;p117"/>
          <p:cNvSpPr txBox="1"/>
          <p:nvPr/>
        </p:nvSpPr>
        <p:spPr>
          <a:xfrm>
            <a:off x="3488225" y="3561520"/>
            <a:ext cx="4928100" cy="111569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Either create your own shape and follow the shape instructions or </a:t>
            </a:r>
            <a:r>
              <a:rPr lang="en-US" sz="1400">
                <a:solidFill>
                  <a:schemeClr val="dk1"/>
                </a:solidFill>
                <a:latin typeface="Arial"/>
                <a:ea typeface="Arial"/>
                <a:cs typeface="Arial"/>
                <a:sym typeface="Arial"/>
              </a:rPr>
              <a:t>feel free to copy and paste from here! </a:t>
            </a:r>
            <a:br>
              <a:rPr lang="en-US" sz="1400">
                <a:solidFill>
                  <a:schemeClr val="dk1"/>
                </a:solidFill>
                <a:latin typeface="Arial"/>
                <a:ea typeface="Arial"/>
                <a:cs typeface="Arial"/>
                <a:sym typeface="Arial"/>
              </a:rPr>
            </a:br>
            <a:r>
              <a:rPr lang="en-US" sz="1400">
                <a:solidFill>
                  <a:schemeClr val="dk2"/>
                </a:solidFill>
                <a:latin typeface="Arial"/>
                <a:ea typeface="Arial"/>
                <a:cs typeface="Arial"/>
                <a:sym typeface="Arial"/>
              </a:rPr>
              <a:t>Click “Slide” then “Edit theme” and then copy and paste the intended shape. Click the “x” at the top right to exit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theme and return to presentation view. </a:t>
            </a:r>
            <a:endParaRPr sz="1400">
              <a:solidFill>
                <a:schemeClr val="dk2"/>
              </a:solidFill>
              <a:latin typeface="Arial"/>
              <a:ea typeface="Arial"/>
              <a:cs typeface="Arial"/>
              <a:sym typeface="Arial"/>
            </a:endParaRPr>
          </a:p>
        </p:txBody>
      </p:sp>
      <p:sp>
        <p:nvSpPr>
          <p:cNvPr id="1433" name="Google Shape;1433;p117"/>
          <p:cNvSpPr/>
          <p:nvPr/>
        </p:nvSpPr>
        <p:spPr>
          <a:xfrm>
            <a:off x="6111625" y="1328629"/>
            <a:ext cx="2288100" cy="1348548"/>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34" name="Google Shape;1434;p117"/>
          <p:cNvSpPr txBox="1"/>
          <p:nvPr/>
        </p:nvSpPr>
        <p:spPr>
          <a:xfrm>
            <a:off x="3098370" y="2880160"/>
            <a:ext cx="1998900" cy="28106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Large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(1.5”)</a:t>
            </a:r>
            <a:endParaRPr sz="1600">
              <a:solidFill>
                <a:schemeClr val="dk1"/>
              </a:solidFill>
              <a:latin typeface="Arial"/>
              <a:ea typeface="Arial"/>
              <a:cs typeface="Arial"/>
              <a:sym typeface="Arial"/>
            </a:endParaRPr>
          </a:p>
        </p:txBody>
      </p:sp>
      <p:sp>
        <p:nvSpPr>
          <p:cNvPr id="1435" name="Google Shape;1435;p117"/>
          <p:cNvSpPr txBox="1"/>
          <p:nvPr/>
        </p:nvSpPr>
        <p:spPr>
          <a:xfrm>
            <a:off x="4371970" y="2880160"/>
            <a:ext cx="1998900" cy="28106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Small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(0.6”)</a:t>
            </a:r>
            <a:endParaRPr sz="1600">
              <a:solidFill>
                <a:schemeClr val="dk1"/>
              </a:solidFill>
              <a:latin typeface="Arial"/>
              <a:ea typeface="Arial"/>
              <a:cs typeface="Arial"/>
              <a:sym typeface="Arial"/>
            </a:endParaRPr>
          </a:p>
        </p:txBody>
      </p:sp>
      <p:sp>
        <p:nvSpPr>
          <p:cNvPr id="1436" name="Google Shape;1436;p117"/>
          <p:cNvSpPr txBox="1"/>
          <p:nvPr/>
        </p:nvSpPr>
        <p:spPr>
          <a:xfrm>
            <a:off x="6256220" y="2880160"/>
            <a:ext cx="1998900" cy="28106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Rectangle with rounded corners</a:t>
            </a:r>
            <a:endParaRPr sz="1600">
              <a:solidFill>
                <a:schemeClr val="dk1"/>
              </a:solidFill>
              <a:latin typeface="Arial"/>
              <a:ea typeface="Arial"/>
              <a:cs typeface="Arial"/>
              <a:sym typeface="Arial"/>
            </a:endParaRPr>
          </a:p>
        </p:txBody>
      </p:sp>
      <p:sp>
        <p:nvSpPr>
          <p:cNvPr id="1437" name="Google Shape;1437;p117"/>
          <p:cNvSpPr/>
          <p:nvPr/>
        </p:nvSpPr>
        <p:spPr>
          <a:xfrm>
            <a:off x="2858620" y="2892535"/>
            <a:ext cx="239751" cy="25631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1438"/>
        <p:cNvGrpSpPr/>
        <p:nvPr/>
      </p:nvGrpSpPr>
      <p:grpSpPr>
        <a:xfrm>
          <a:off x="0" y="0"/>
          <a:ext cx="0" cy="0"/>
          <a:chOff x="0" y="0"/>
          <a:chExt cx="0" cy="0"/>
        </a:xfrm>
      </p:grpSpPr>
      <p:graphicFrame>
        <p:nvGraphicFramePr>
          <p:cNvPr id="1439" name="Google Shape;1439;p118"/>
          <p:cNvGraphicFramePr/>
          <p:nvPr/>
        </p:nvGraphicFramePr>
        <p:xfrm>
          <a:off x="3052739" y="272601"/>
          <a:ext cx="5993800" cy="4347300"/>
        </p:xfrm>
        <a:graphic>
          <a:graphicData uri="http://schemas.openxmlformats.org/drawingml/2006/table">
            <a:tbl>
              <a:tblPr>
                <a:noFill/>
                <a:tableStyleId>{09BDFAF9-E63A-4A6B-A616-68BA0F7540DD}</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949575">
                <a:tc>
                  <a:txBody>
                    <a:bodyPr/>
                    <a:lstStyle/>
                    <a:p>
                      <a:pPr marL="0" marR="0" lvl="0" indent="0" algn="l" rtl="0">
                        <a:lnSpc>
                          <a:spcPct val="100000"/>
                        </a:lnSpc>
                        <a:spcBef>
                          <a:spcPts val="0"/>
                        </a:spcBef>
                        <a:spcAft>
                          <a:spcPts val="0"/>
                        </a:spcAft>
                        <a:buClr>
                          <a:srgbClr val="A371F7"/>
                        </a:buClr>
                        <a:buSzPts val="6000"/>
                        <a:buFont typeface="Arial"/>
                        <a:buNone/>
                      </a:pPr>
                      <a:r>
                        <a:rPr lang="en-US" sz="6000" b="1" i="0" u="none" strike="noStrike" cap="none">
                          <a:solidFill>
                            <a:schemeClr val="dk1"/>
                          </a:solidFill>
                          <a:latin typeface="Arial"/>
                          <a:ea typeface="Arial"/>
                          <a:cs typeface="Arial"/>
                          <a:sym typeface="Arial"/>
                        </a:rPr>
                        <a:t>X-large #</a:t>
                      </a:r>
                      <a:endParaRPr sz="6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60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05525">
                <a:tc>
                  <a:txBody>
                    <a:bodyPr/>
                    <a:lstStyle/>
                    <a:p>
                      <a:pPr marL="0" marR="0" lvl="0" indent="0" algn="l" rtl="0">
                        <a:lnSpc>
                          <a:spcPct val="100000"/>
                        </a:lnSpc>
                        <a:spcBef>
                          <a:spcPts val="0"/>
                        </a:spcBef>
                        <a:spcAft>
                          <a:spcPts val="0"/>
                        </a:spcAft>
                        <a:buClr>
                          <a:schemeClr val="dk1"/>
                        </a:buClr>
                        <a:buSzPts val="4400"/>
                        <a:buFont typeface="Arial"/>
                        <a:buNone/>
                      </a:pPr>
                      <a:r>
                        <a:rPr lang="en-US" sz="4400" b="1" i="0" u="none" strike="noStrike" cap="none">
                          <a:solidFill>
                            <a:schemeClr val="dk1"/>
                          </a:solidFill>
                          <a:latin typeface="Arial"/>
                          <a:ea typeface="Arial"/>
                          <a:cs typeface="Arial"/>
                          <a:sym typeface="Arial"/>
                        </a:rPr>
                        <a:t>Large title</a:t>
                      </a:r>
                      <a:endParaRPr sz="44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 Bold 44pt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83475">
                <a:tc>
                  <a:txBody>
                    <a:bodyPr/>
                    <a:lstStyle/>
                    <a:p>
                      <a:pPr marL="0" marR="0" lvl="0" indent="0" algn="l" rtl="0">
                        <a:lnSpc>
                          <a:spcPct val="100000"/>
                        </a:lnSpc>
                        <a:spcBef>
                          <a:spcPts val="0"/>
                        </a:spcBef>
                        <a:spcAft>
                          <a:spcPts val="0"/>
                        </a:spcAft>
                        <a:buClr>
                          <a:srgbClr val="388BFD"/>
                        </a:buClr>
                        <a:buSzPts val="3600"/>
                        <a:buFont typeface="Arial"/>
                        <a:buNone/>
                      </a:pPr>
                      <a:r>
                        <a:rPr lang="en-US" sz="3600" b="1" i="0" u="none" strike="noStrike" cap="none">
                          <a:solidFill>
                            <a:schemeClr val="dk1"/>
                          </a:solidFill>
                          <a:latin typeface="Arial"/>
                          <a:ea typeface="Arial"/>
                          <a:cs typeface="Arial"/>
                          <a:sym typeface="Arial"/>
                        </a:rPr>
                        <a:t>Medium title</a:t>
                      </a:r>
                      <a:endParaRPr sz="9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36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61450">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Small title</a:t>
                      </a:r>
                      <a:endParaRPr sz="28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Bold 28pt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425">
                <a:tc>
                  <a:txBody>
                    <a:bodyPr/>
                    <a:lstStyle/>
                    <a:p>
                      <a:pPr marL="0" marR="0" lvl="0" indent="0" algn="l" rtl="0">
                        <a:lnSpc>
                          <a:spcPct val="100000"/>
                        </a:lnSpc>
                        <a:spcBef>
                          <a:spcPts val="0"/>
                        </a:spcBef>
                        <a:spcAft>
                          <a:spcPts val="0"/>
                        </a:spcAft>
                        <a:buClr>
                          <a:schemeClr val="lt1"/>
                        </a:buClr>
                        <a:buSzPts val="2000"/>
                        <a:buFont typeface="Arial"/>
                        <a:buNone/>
                      </a:pPr>
                      <a:r>
                        <a:rPr lang="en-US" sz="2000" b="1" i="0" u="none" strike="noStrike" cap="none">
                          <a:solidFill>
                            <a:schemeClr val="dk1"/>
                          </a:solidFill>
                          <a:latin typeface="Arial"/>
                          <a:ea typeface="Arial"/>
                          <a:cs typeface="Arial"/>
                          <a:sym typeface="Arial"/>
                        </a:rPr>
                        <a:t>X-small title</a:t>
                      </a:r>
                      <a:endParaRPr sz="2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20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8400">
                <a:tc>
                  <a:txBody>
                    <a:bodyPr/>
                    <a:lstStyle/>
                    <a:p>
                      <a:pPr marL="0" marR="0" lvl="0" indent="0" algn="l" rtl="0">
                        <a:lnSpc>
                          <a:spcPct val="100000"/>
                        </a:lnSpc>
                        <a:spcBef>
                          <a:spcPts val="0"/>
                        </a:spcBef>
                        <a:spcAft>
                          <a:spcPts val="0"/>
                        </a:spcAft>
                        <a:buClr>
                          <a:srgbClr val="F0F6FC"/>
                        </a:buClr>
                        <a:buSzPts val="1700"/>
                        <a:buFont typeface="Arial"/>
                        <a:buNone/>
                      </a:pPr>
                      <a:r>
                        <a:rPr lang="en-US" sz="1600" b="0" i="0" u="none" strike="noStrike" cap="none">
                          <a:solidFill>
                            <a:srgbClr val="F0F6FC"/>
                          </a:solidFill>
                          <a:latin typeface="Arial"/>
                          <a:ea typeface="Arial"/>
                          <a:cs typeface="Arial"/>
                          <a:sym typeface="Arial"/>
                        </a:rPr>
                        <a:t>Large dates, usernames</a:t>
                      </a:r>
                      <a:endParaRPr sz="1600" b="0" i="0" u="none" strike="noStrike" cap="none">
                        <a:solidFill>
                          <a:schemeClr val="accent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b="0" i="0" u="none" strike="noStrike" cap="none">
                          <a:solidFill>
                            <a:schemeClr val="dk2"/>
                          </a:solidFill>
                          <a:latin typeface="Arial"/>
                          <a:ea typeface="Arial"/>
                          <a:cs typeface="Arial"/>
                          <a:sym typeface="Arial"/>
                        </a:rPr>
                        <a:t>SF Mono 16pt</a:t>
                      </a:r>
                      <a:endParaRPr sz="5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78400">
                <a:tc>
                  <a:txBody>
                    <a:bodyPr/>
                    <a:lstStyle/>
                    <a:p>
                      <a:pPr marL="0" marR="0" lvl="0" indent="0" algn="l" rtl="0">
                        <a:lnSpc>
                          <a:spcPct val="100000"/>
                        </a:lnSpc>
                        <a:spcBef>
                          <a:spcPts val="0"/>
                        </a:spcBef>
                        <a:spcAft>
                          <a:spcPts val="0"/>
                        </a:spcAft>
                        <a:buClr>
                          <a:schemeClr val="lt1"/>
                        </a:buClr>
                        <a:buSzPts val="1700"/>
                        <a:buFont typeface="Arial"/>
                        <a:buNone/>
                      </a:pPr>
                      <a:r>
                        <a:rPr lang="en-US" sz="1600" i="0" u="none" strike="noStrike" cap="none">
                          <a:solidFill>
                            <a:schemeClr val="dk1"/>
                          </a:solidFill>
                          <a:latin typeface="Arial"/>
                          <a:ea typeface="Arial"/>
                          <a:cs typeface="Arial"/>
                          <a:sym typeface="Arial"/>
                        </a:rPr>
                        <a:t>Information</a:t>
                      </a:r>
                      <a:endParaRPr sz="40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350">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Small information, supporting descriptions</a:t>
                      </a:r>
                      <a:endParaRPr sz="140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14</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350">
                <a:tc>
                  <a:txBody>
                    <a:bodyPr/>
                    <a:lstStyle/>
                    <a:p>
                      <a:pPr marL="0" marR="0" lvl="0" indent="0" algn="l" rtl="0">
                        <a:lnSpc>
                          <a:spcPct val="100000"/>
                        </a:lnSpc>
                        <a:spcBef>
                          <a:spcPts val="0"/>
                        </a:spcBef>
                        <a:spcAft>
                          <a:spcPts val="0"/>
                        </a:spcAft>
                        <a:buClr>
                          <a:schemeClr val="dk2"/>
                        </a:buClr>
                        <a:buSzPts val="1200"/>
                        <a:buFont typeface="Arial"/>
                        <a:buNone/>
                      </a:pPr>
                      <a:r>
                        <a:rPr lang="en-US" sz="1200" u="none" strike="noStrike" cap="none">
                          <a:solidFill>
                            <a:schemeClr val="dk2"/>
                          </a:solidFill>
                          <a:latin typeface="Arial"/>
                          <a:ea typeface="Arial"/>
                          <a:cs typeface="Arial"/>
                          <a:sym typeface="Arial"/>
                        </a:rPr>
                        <a:t>X-small information, supporting descriptions</a:t>
                      </a:r>
                      <a:endParaRPr sz="12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Regular 12pt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350">
                <a:tc>
                  <a:txBody>
                    <a:bodyPr/>
                    <a:lstStyle/>
                    <a:p>
                      <a:pPr marL="0" marR="0" lvl="0" indent="0" algn="l" rtl="0">
                        <a:lnSpc>
                          <a:spcPct val="100000"/>
                        </a:lnSpc>
                        <a:spcBef>
                          <a:spcPts val="0"/>
                        </a:spcBef>
                        <a:spcAft>
                          <a:spcPts val="0"/>
                        </a:spcAft>
                        <a:buClr>
                          <a:srgbClr val="8B949E"/>
                        </a:buClr>
                        <a:buSzPts val="1100"/>
                        <a:buFont typeface="Arial"/>
                        <a:buNone/>
                      </a:pPr>
                      <a:r>
                        <a:rPr lang="en-US" sz="1000" b="0" i="0" u="none" strike="noStrike" cap="none">
                          <a:solidFill>
                            <a:schemeClr val="dk2"/>
                          </a:solidFill>
                          <a:latin typeface="Arial"/>
                          <a:ea typeface="Arial"/>
                          <a:cs typeface="Arial"/>
                          <a:sym typeface="Arial"/>
                        </a:rPr>
                        <a:t>Small dates, usernames, information</a:t>
                      </a:r>
                      <a:endParaRPr sz="10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Roboto Mono 10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440" name="Google Shape;1440;p118"/>
          <p:cNvSpPr txBox="1"/>
          <p:nvPr/>
        </p:nvSpPr>
        <p:spPr>
          <a:xfrm>
            <a:off x="291322" y="1862439"/>
            <a:ext cx="2486100" cy="593049"/>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US" sz="3600" b="1" i="0">
                <a:solidFill>
                  <a:srgbClr val="F0F6FC"/>
                </a:solidFill>
                <a:latin typeface="Arial"/>
                <a:ea typeface="Arial"/>
                <a:cs typeface="Arial"/>
                <a:sym typeface="Arial"/>
              </a:rPr>
              <a:t>Font guide</a:t>
            </a:r>
            <a:endParaRPr sz="3600" b="1" i="0">
              <a:solidFill>
                <a:srgbClr val="F0F6FC"/>
              </a:solidFill>
              <a:latin typeface="Arial"/>
              <a:ea typeface="Arial"/>
              <a:cs typeface="Arial"/>
              <a:sym typeface="Arial"/>
            </a:endParaRPr>
          </a:p>
        </p:txBody>
      </p:sp>
      <p:sp>
        <p:nvSpPr>
          <p:cNvPr id="1441" name="Google Shape;1441;p118"/>
          <p:cNvSpPr txBox="1"/>
          <p:nvPr/>
        </p:nvSpPr>
        <p:spPr>
          <a:xfrm>
            <a:off x="291322" y="2574132"/>
            <a:ext cx="2486100" cy="7393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dk2"/>
                </a:solidFill>
                <a:latin typeface="Arial"/>
                <a:ea typeface="Arial"/>
                <a:cs typeface="Arial"/>
                <a:sym typeface="Arial"/>
              </a:rPr>
              <a:t>Are you missing any fonts? </a:t>
            </a:r>
            <a:br>
              <a:rPr lang="en-US" sz="1400" b="0" i="0" u="none" strike="noStrike" cap="none">
                <a:solidFill>
                  <a:schemeClr val="dk1"/>
                </a:solidFill>
                <a:latin typeface="Arial"/>
                <a:ea typeface="Arial"/>
                <a:cs typeface="Arial"/>
                <a:sym typeface="Arial"/>
              </a:rPr>
            </a:br>
            <a:r>
              <a:rPr lang="en-US" sz="1400" b="0" i="0" u="sng" strike="noStrike" cap="none">
                <a:solidFill>
                  <a:schemeClr val="hlink"/>
                </a:solidFill>
                <a:latin typeface="Arial"/>
                <a:ea typeface="Arial"/>
                <a:cs typeface="Arial"/>
                <a:sym typeface="Arial"/>
                <a:hlinkClick r:id="rId2"/>
              </a:rPr>
              <a:t>Download Alliance No. 1 </a:t>
            </a:r>
            <a:br>
              <a:rPr lang="en-US" sz="1400" b="0" i="0" u="sng" strike="noStrike" cap="none">
                <a:solidFill>
                  <a:schemeClr val="hlink"/>
                </a:solidFill>
                <a:latin typeface="Arial"/>
                <a:ea typeface="Arial"/>
                <a:cs typeface="Arial"/>
                <a:sym typeface="Arial"/>
                <a:hlinkClick r:id="rId2"/>
              </a:rPr>
            </a:br>
            <a:r>
              <a:rPr lang="en-US" sz="1400" b="0" i="0" u="sng" strike="noStrike" cap="none">
                <a:solidFill>
                  <a:schemeClr val="hlink"/>
                </a:solidFill>
                <a:latin typeface="Arial"/>
                <a:ea typeface="Arial"/>
                <a:cs typeface="Arial"/>
                <a:sym typeface="Arial"/>
                <a:hlinkClick r:id="rId2"/>
              </a:rPr>
              <a:t>and SF Mono here</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1442"/>
        <p:cNvGrpSpPr/>
        <p:nvPr/>
      </p:nvGrpSpPr>
      <p:grpSpPr>
        <a:xfrm>
          <a:off x="0" y="0"/>
          <a:ext cx="0" cy="0"/>
          <a:chOff x="0" y="0"/>
          <a:chExt cx="0" cy="0"/>
        </a:xfrm>
      </p:grpSpPr>
      <p:sp>
        <p:nvSpPr>
          <p:cNvPr id="1443" name="Google Shape;1443;p119"/>
          <p:cNvSpPr/>
          <p:nvPr/>
        </p:nvSpPr>
        <p:spPr>
          <a:xfrm>
            <a:off x="6265130" y="2024198"/>
            <a:ext cx="685800" cy="686435"/>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900" b="0" i="0">
              <a:solidFill>
                <a:schemeClr val="dk1"/>
              </a:solidFill>
              <a:latin typeface="Arial"/>
              <a:ea typeface="Arial"/>
              <a:cs typeface="Arial"/>
              <a:sym typeface="Arial"/>
            </a:endParaRPr>
          </a:p>
        </p:txBody>
      </p:sp>
      <p:sp>
        <p:nvSpPr>
          <p:cNvPr id="1444" name="Google Shape;1444;p119"/>
          <p:cNvSpPr/>
          <p:nvPr/>
        </p:nvSpPr>
        <p:spPr>
          <a:xfrm>
            <a:off x="5512625" y="2769558"/>
            <a:ext cx="685800" cy="686435"/>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a:t>
            </a:r>
            <a:r>
              <a:rPr lang="en-US" sz="900" b="1" i="0" u="none" strike="noStrike" cap="none">
                <a:solidFill>
                  <a:schemeClr val="dk1"/>
                </a:solidFill>
                <a:latin typeface="Arial"/>
                <a:ea typeface="Arial"/>
                <a:cs typeface="Arial"/>
                <a:sym typeface="Arial"/>
              </a:rPr>
              <a:t>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a:solidFill>
                <a:schemeClr val="dk1"/>
              </a:solidFill>
              <a:latin typeface="Arial"/>
              <a:ea typeface="Arial"/>
              <a:cs typeface="Arial"/>
              <a:sym typeface="Arial"/>
            </a:endParaRPr>
          </a:p>
        </p:txBody>
      </p:sp>
      <p:sp>
        <p:nvSpPr>
          <p:cNvPr id="1445" name="Google Shape;1445;p119"/>
          <p:cNvSpPr/>
          <p:nvPr/>
        </p:nvSpPr>
        <p:spPr>
          <a:xfrm>
            <a:off x="6265731" y="2769567"/>
            <a:ext cx="685800" cy="686435"/>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a:solidFill>
                <a:schemeClr val="dk1"/>
              </a:solidFill>
              <a:latin typeface="Arial"/>
              <a:ea typeface="Arial"/>
              <a:cs typeface="Arial"/>
              <a:sym typeface="Arial"/>
            </a:endParaRPr>
          </a:p>
        </p:txBody>
      </p:sp>
      <p:sp>
        <p:nvSpPr>
          <p:cNvPr id="1446" name="Google Shape;1446;p119"/>
          <p:cNvSpPr/>
          <p:nvPr/>
        </p:nvSpPr>
        <p:spPr>
          <a:xfrm>
            <a:off x="5512625" y="3514925"/>
            <a:ext cx="685800" cy="686435"/>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a:solidFill>
                <a:schemeClr val="dk1"/>
              </a:solidFill>
              <a:latin typeface="Arial"/>
              <a:ea typeface="Arial"/>
              <a:cs typeface="Arial"/>
              <a:sym typeface="Arial"/>
            </a:endParaRPr>
          </a:p>
        </p:txBody>
      </p:sp>
      <p:sp>
        <p:nvSpPr>
          <p:cNvPr id="1447" name="Google Shape;1447;p119"/>
          <p:cNvSpPr/>
          <p:nvPr/>
        </p:nvSpPr>
        <p:spPr>
          <a:xfrm>
            <a:off x="6265733" y="3514925"/>
            <a:ext cx="685800" cy="686435"/>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a:solidFill>
                <a:schemeClr val="dk1"/>
              </a:solidFill>
              <a:latin typeface="Arial"/>
              <a:ea typeface="Arial"/>
              <a:cs typeface="Arial"/>
              <a:sym typeface="Arial"/>
            </a:endParaRPr>
          </a:p>
        </p:txBody>
      </p:sp>
      <p:sp>
        <p:nvSpPr>
          <p:cNvPr id="1448" name="Google Shape;1448;p119"/>
          <p:cNvSpPr/>
          <p:nvPr/>
        </p:nvSpPr>
        <p:spPr>
          <a:xfrm>
            <a:off x="2325115" y="2030704"/>
            <a:ext cx="1424100" cy="1425419"/>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lt1"/>
                </a:solidFill>
                <a:latin typeface="Arial"/>
                <a:ea typeface="Arial"/>
                <a:cs typeface="Arial"/>
                <a:sym typeface="Arial"/>
              </a:rPr>
              <a:t>Text</a:t>
            </a:r>
            <a:r>
              <a:rPr lang="en-US" sz="900" b="1" i="0" u="none" strike="noStrike" cap="none">
                <a:solidFill>
                  <a:schemeClr val="lt1"/>
                </a:solidFill>
                <a:latin typeface="Arial"/>
                <a:ea typeface="Arial"/>
                <a:cs typeface="Arial"/>
                <a:sym typeface="Arial"/>
              </a:rPr>
              <a:t>, Shapes</a:t>
            </a:r>
            <a:endParaRPr sz="500"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a:t>
            </a:r>
            <a:r>
              <a:rPr lang="en-US" sz="900" b="0" i="0">
                <a:solidFill>
                  <a:schemeClr val="lt1"/>
                </a:solidFill>
                <a:latin typeface="Arial"/>
                <a:ea typeface="Arial"/>
                <a:cs typeface="Arial"/>
                <a:sym typeface="Arial"/>
              </a:rPr>
              <a:t>FFFFFF</a:t>
            </a:r>
            <a:endParaRPr sz="500" b="0" i="0">
              <a:solidFill>
                <a:schemeClr val="lt1"/>
              </a:solidFill>
              <a:latin typeface="Arial"/>
              <a:ea typeface="Arial"/>
              <a:cs typeface="Arial"/>
              <a:sym typeface="Arial"/>
            </a:endParaRPr>
          </a:p>
        </p:txBody>
      </p:sp>
      <p:sp>
        <p:nvSpPr>
          <p:cNvPr id="1449" name="Google Shape;1449;p119"/>
          <p:cNvSpPr/>
          <p:nvPr/>
        </p:nvSpPr>
        <p:spPr>
          <a:xfrm>
            <a:off x="3825033" y="2030713"/>
            <a:ext cx="1424100" cy="1425419"/>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a:solidFill>
                <a:schemeClr val="dk1"/>
              </a:solidFill>
              <a:latin typeface="Arial"/>
              <a:ea typeface="Arial"/>
              <a:cs typeface="Arial"/>
              <a:sym typeface="Arial"/>
            </a:endParaRPr>
          </a:p>
        </p:txBody>
      </p:sp>
      <p:sp>
        <p:nvSpPr>
          <p:cNvPr id="1450" name="Google Shape;1450;p119"/>
          <p:cNvSpPr/>
          <p:nvPr/>
        </p:nvSpPr>
        <p:spPr>
          <a:xfrm>
            <a:off x="7018536" y="2024198"/>
            <a:ext cx="685800" cy="686435"/>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#797EF9</a:t>
            </a:r>
            <a:endParaRPr sz="900" b="0" i="0">
              <a:solidFill>
                <a:schemeClr val="dk1"/>
              </a:solidFill>
              <a:latin typeface="Arial"/>
              <a:ea typeface="Arial"/>
              <a:cs typeface="Arial"/>
              <a:sym typeface="Arial"/>
            </a:endParaRPr>
          </a:p>
        </p:txBody>
      </p:sp>
      <p:sp>
        <p:nvSpPr>
          <p:cNvPr id="1451" name="Google Shape;1451;p119"/>
          <p:cNvSpPr/>
          <p:nvPr/>
        </p:nvSpPr>
        <p:spPr>
          <a:xfrm>
            <a:off x="7771942" y="2024198"/>
            <a:ext cx="685800" cy="686435"/>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#464ED1</a:t>
            </a:r>
            <a:endParaRPr sz="900" b="0" i="0">
              <a:solidFill>
                <a:schemeClr val="dk1"/>
              </a:solidFill>
              <a:latin typeface="Arial"/>
              <a:ea typeface="Arial"/>
              <a:cs typeface="Arial"/>
              <a:sym typeface="Arial"/>
            </a:endParaRPr>
          </a:p>
        </p:txBody>
      </p:sp>
      <p:sp>
        <p:nvSpPr>
          <p:cNvPr id="1452" name="Google Shape;1452;p119"/>
          <p:cNvSpPr/>
          <p:nvPr/>
        </p:nvSpPr>
        <p:spPr>
          <a:xfrm>
            <a:off x="7018838" y="2769551"/>
            <a:ext cx="685800" cy="686435"/>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Teal-02</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#57CCC5</a:t>
            </a:r>
            <a:endParaRPr sz="900" b="0" i="0">
              <a:solidFill>
                <a:schemeClr val="dk1"/>
              </a:solidFill>
              <a:latin typeface="Arial"/>
              <a:ea typeface="Arial"/>
              <a:cs typeface="Arial"/>
              <a:sym typeface="Arial"/>
            </a:endParaRPr>
          </a:p>
        </p:txBody>
      </p:sp>
      <p:sp>
        <p:nvSpPr>
          <p:cNvPr id="1453" name="Google Shape;1453;p119"/>
          <p:cNvSpPr/>
          <p:nvPr/>
        </p:nvSpPr>
        <p:spPr>
          <a:xfrm>
            <a:off x="7771945" y="2769551"/>
            <a:ext cx="685800" cy="686435"/>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#2A9D9A</a:t>
            </a:r>
            <a:endParaRPr sz="900" b="0" i="0">
              <a:solidFill>
                <a:schemeClr val="dk1"/>
              </a:solidFill>
              <a:latin typeface="Arial"/>
              <a:ea typeface="Arial"/>
              <a:cs typeface="Arial"/>
              <a:sym typeface="Arial"/>
            </a:endParaRPr>
          </a:p>
        </p:txBody>
      </p:sp>
      <p:sp>
        <p:nvSpPr>
          <p:cNvPr id="1454" name="Google Shape;1454;p119"/>
          <p:cNvSpPr/>
          <p:nvPr/>
        </p:nvSpPr>
        <p:spPr>
          <a:xfrm>
            <a:off x="7018842" y="3514916"/>
            <a:ext cx="685800" cy="686435"/>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#DB61A2</a:t>
            </a:r>
            <a:endParaRPr sz="900" b="0" i="0">
              <a:solidFill>
                <a:schemeClr val="dk1"/>
              </a:solidFill>
              <a:latin typeface="Arial"/>
              <a:ea typeface="Arial"/>
              <a:cs typeface="Arial"/>
              <a:sym typeface="Arial"/>
            </a:endParaRPr>
          </a:p>
        </p:txBody>
      </p:sp>
      <p:sp>
        <p:nvSpPr>
          <p:cNvPr id="1455" name="Google Shape;1455;p119"/>
          <p:cNvSpPr/>
          <p:nvPr/>
        </p:nvSpPr>
        <p:spPr>
          <a:xfrm>
            <a:off x="7771951" y="3514916"/>
            <a:ext cx="685800" cy="686435"/>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#9E3670</a:t>
            </a:r>
            <a:endParaRPr sz="900" b="0" i="0">
              <a:solidFill>
                <a:schemeClr val="dk1"/>
              </a:solidFill>
              <a:latin typeface="Arial"/>
              <a:ea typeface="Arial"/>
              <a:cs typeface="Arial"/>
              <a:sym typeface="Arial"/>
            </a:endParaRPr>
          </a:p>
        </p:txBody>
      </p:sp>
      <p:sp>
        <p:nvSpPr>
          <p:cNvPr id="1456" name="Google Shape;1456;p119"/>
          <p:cNvSpPr/>
          <p:nvPr/>
        </p:nvSpPr>
        <p:spPr>
          <a:xfrm>
            <a:off x="602425" y="2030704"/>
            <a:ext cx="1424100" cy="1425419"/>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Background</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b="0" i="0">
                <a:solidFill>
                  <a:schemeClr val="dk1"/>
                </a:solidFill>
                <a:latin typeface="Arial"/>
                <a:ea typeface="Arial"/>
                <a:cs typeface="Arial"/>
                <a:sym typeface="Arial"/>
              </a:rPr>
              <a:t>0a0c10ff</a:t>
            </a:r>
            <a:endParaRPr sz="500" b="0" i="0">
              <a:solidFill>
                <a:schemeClr val="dk1"/>
              </a:solidFill>
              <a:latin typeface="Arial"/>
              <a:ea typeface="Arial"/>
              <a:cs typeface="Arial"/>
              <a:sym typeface="Arial"/>
            </a:endParaRPr>
          </a:p>
        </p:txBody>
      </p:sp>
      <p:sp>
        <p:nvSpPr>
          <p:cNvPr id="1457" name="Google Shape;1457;p119"/>
          <p:cNvSpPr txBox="1"/>
          <p:nvPr/>
        </p:nvSpPr>
        <p:spPr>
          <a:xfrm>
            <a:off x="602422" y="473079"/>
            <a:ext cx="4928100" cy="59304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Color palette</a:t>
            </a:r>
            <a:endParaRPr sz="3600" b="1" i="0">
              <a:solidFill>
                <a:schemeClr val="dk1"/>
              </a:solidFill>
              <a:latin typeface="Arial"/>
              <a:ea typeface="Arial"/>
              <a:cs typeface="Arial"/>
              <a:sym typeface="Arial"/>
            </a:endParaRPr>
          </a:p>
        </p:txBody>
      </p:sp>
      <p:sp>
        <p:nvSpPr>
          <p:cNvPr id="1458" name="Google Shape;1458;p119"/>
          <p:cNvSpPr txBox="1"/>
          <p:nvPr/>
        </p:nvSpPr>
        <p:spPr>
          <a:xfrm>
            <a:off x="602422" y="1480494"/>
            <a:ext cx="1645500" cy="346521"/>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Background</a:t>
            </a:r>
            <a:endParaRPr sz="2000" b="1" i="0">
              <a:solidFill>
                <a:schemeClr val="dk1"/>
              </a:solidFill>
              <a:latin typeface="Arial"/>
              <a:ea typeface="Arial"/>
              <a:cs typeface="Arial"/>
              <a:sym typeface="Arial"/>
            </a:endParaRPr>
          </a:p>
        </p:txBody>
      </p:sp>
      <p:sp>
        <p:nvSpPr>
          <p:cNvPr id="1459" name="Google Shape;1459;p119"/>
          <p:cNvSpPr txBox="1"/>
          <p:nvPr/>
        </p:nvSpPr>
        <p:spPr>
          <a:xfrm>
            <a:off x="2344775" y="1480494"/>
            <a:ext cx="1371600" cy="346521"/>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Text</a:t>
            </a:r>
            <a:endParaRPr sz="2000" b="1" i="0">
              <a:solidFill>
                <a:schemeClr val="dk1"/>
              </a:solidFill>
              <a:latin typeface="Arial"/>
              <a:ea typeface="Arial"/>
              <a:cs typeface="Arial"/>
              <a:sym typeface="Arial"/>
            </a:endParaRPr>
          </a:p>
        </p:txBody>
      </p:sp>
      <p:sp>
        <p:nvSpPr>
          <p:cNvPr id="1460" name="Google Shape;1460;p119"/>
          <p:cNvSpPr/>
          <p:nvPr/>
        </p:nvSpPr>
        <p:spPr>
          <a:xfrm>
            <a:off x="5513525" y="2024198"/>
            <a:ext cx="684000" cy="686435"/>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900" b="0" i="0">
              <a:solidFill>
                <a:schemeClr val="dk1"/>
              </a:solidFill>
              <a:latin typeface="Arial"/>
              <a:ea typeface="Arial"/>
              <a:cs typeface="Arial"/>
              <a:sym typeface="Arial"/>
            </a:endParaRPr>
          </a:p>
        </p:txBody>
      </p:sp>
      <p:sp>
        <p:nvSpPr>
          <p:cNvPr id="1461" name="Google Shape;1461;p119"/>
          <p:cNvSpPr txBox="1"/>
          <p:nvPr/>
        </p:nvSpPr>
        <p:spPr>
          <a:xfrm>
            <a:off x="5498274" y="1480494"/>
            <a:ext cx="1645500" cy="346521"/>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Shapes</a:t>
            </a:r>
            <a:endParaRPr sz="2000" b="1" i="0">
              <a:solidFill>
                <a:schemeClr val="dk1"/>
              </a:solidFill>
              <a:latin typeface="Arial"/>
              <a:ea typeface="Arial"/>
              <a:cs typeface="Arial"/>
              <a:sym typeface="Arial"/>
            </a:endParaRPr>
          </a:p>
        </p:txBody>
      </p:sp>
      <p:sp>
        <p:nvSpPr>
          <p:cNvPr id="1462" name="Google Shape;1462;p119"/>
          <p:cNvSpPr txBox="1"/>
          <p:nvPr/>
        </p:nvSpPr>
        <p:spPr>
          <a:xfrm>
            <a:off x="602422" y="3603058"/>
            <a:ext cx="1645500" cy="654906"/>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a:t>
            </a:r>
            <a:br>
              <a:rPr lang="en-US" sz="2000" b="1" i="0">
                <a:solidFill>
                  <a:schemeClr val="dk1"/>
                </a:solidFill>
                <a:latin typeface="Arial"/>
                <a:ea typeface="Arial"/>
                <a:cs typeface="Arial"/>
                <a:sym typeface="Arial"/>
              </a:rPr>
            </a:br>
            <a:r>
              <a:rPr lang="en-US" sz="2000" b="1" i="0">
                <a:solidFill>
                  <a:schemeClr val="dk1"/>
                </a:solidFill>
                <a:latin typeface="Arial"/>
                <a:ea typeface="Arial"/>
                <a:cs typeface="Arial"/>
                <a:sym typeface="Arial"/>
              </a:rPr>
              <a:t>Outline</a:t>
            </a:r>
            <a:endParaRPr sz="2000" b="1" i="0">
              <a:solidFill>
                <a:schemeClr val="dk1"/>
              </a:solidFill>
              <a:latin typeface="Arial"/>
              <a:ea typeface="Arial"/>
              <a:cs typeface="Arial"/>
              <a:sym typeface="Arial"/>
            </a:endParaRPr>
          </a:p>
        </p:txBody>
      </p:sp>
      <p:sp>
        <p:nvSpPr>
          <p:cNvPr id="1463" name="Google Shape;1463;p119"/>
          <p:cNvSpPr/>
          <p:nvPr/>
        </p:nvSpPr>
        <p:spPr>
          <a:xfrm>
            <a:off x="1669225" y="3659811"/>
            <a:ext cx="3579900" cy="541401"/>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Shape outline</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a:solidFill>
                  <a:schemeClr val="dk1"/>
                </a:solidFill>
                <a:latin typeface="Arial"/>
                <a:ea typeface="Arial"/>
                <a:cs typeface="Arial"/>
                <a:sym typeface="Arial"/>
              </a:rPr>
              <a:t>Gray-07 #282828</a:t>
            </a:r>
            <a:endParaRPr sz="500" b="0" i="0">
              <a:solidFill>
                <a:schemeClr val="dk1"/>
              </a:solidFill>
              <a:latin typeface="Arial"/>
              <a:ea typeface="Arial"/>
              <a:cs typeface="Arial"/>
              <a:sym typeface="Arial"/>
            </a:endParaRPr>
          </a:p>
        </p:txBody>
      </p:sp>
      <p:sp>
        <p:nvSpPr>
          <p:cNvPr id="1464" name="Google Shape;1464;p119"/>
          <p:cNvSpPr/>
          <p:nvPr/>
        </p:nvSpPr>
        <p:spPr>
          <a:xfrm>
            <a:off x="5512625" y="532543"/>
            <a:ext cx="3813000" cy="474139"/>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US" sz="1200" b="1" i="0">
                <a:solidFill>
                  <a:schemeClr val="dk1"/>
                </a:solidFill>
                <a:latin typeface="Arial"/>
                <a:ea typeface="Arial"/>
                <a:cs typeface="Arial"/>
                <a:sym typeface="Arial"/>
              </a:rPr>
              <a:t>      </a:t>
            </a:r>
            <a:r>
              <a:rPr lang="en-US" sz="1000" b="1" i="0">
                <a:solidFill>
                  <a:schemeClr val="dk1"/>
                </a:solidFill>
                <a:latin typeface="Arial"/>
                <a:ea typeface="Arial"/>
                <a:cs typeface="Arial"/>
                <a:sym typeface="Arial"/>
              </a:rPr>
              <a:t>You can also always find the color palette here!  ➡️</a:t>
            </a:r>
            <a:endParaRPr sz="1000" b="1" i="0">
              <a:solidFill>
                <a:schemeClr val="dk1"/>
              </a:solidFill>
              <a:latin typeface="Arial"/>
              <a:ea typeface="Arial"/>
              <a:cs typeface="Arial"/>
              <a:sym typeface="Arial"/>
            </a:endParaRPr>
          </a:p>
        </p:txBody>
      </p:sp>
      <p:sp>
        <p:nvSpPr>
          <p:cNvPr id="1465" name="Google Shape;1465;p119"/>
          <p:cNvSpPr/>
          <p:nvPr/>
        </p:nvSpPr>
        <p:spPr>
          <a:xfrm>
            <a:off x="9144000" y="0"/>
            <a:ext cx="2657700" cy="3403349"/>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1466" name="Google Shape;1466;p119"/>
          <p:cNvGrpSpPr/>
          <p:nvPr/>
        </p:nvGrpSpPr>
        <p:grpSpPr>
          <a:xfrm>
            <a:off x="9190150" y="0"/>
            <a:ext cx="2579204" cy="3304847"/>
            <a:chOff x="9190150" y="0"/>
            <a:chExt cx="2579204" cy="3301789"/>
          </a:xfrm>
        </p:grpSpPr>
        <p:sp>
          <p:nvSpPr>
            <p:cNvPr id="1467" name="Google Shape;1467;p119"/>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a:solidFill>
                  <a:schemeClr val="dk1"/>
                </a:solidFill>
                <a:latin typeface="Calibri"/>
                <a:ea typeface="Calibri"/>
                <a:cs typeface="Calibri"/>
                <a:sym typeface="Calibri"/>
              </a:endParaRPr>
            </a:p>
          </p:txBody>
        </p:sp>
        <p:sp>
          <p:nvSpPr>
            <p:cNvPr id="1468" name="Google Shape;1468;p119"/>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a:solidFill>
                  <a:schemeClr val="dk1"/>
                </a:solidFill>
                <a:latin typeface="Calibri"/>
                <a:ea typeface="Calibri"/>
                <a:cs typeface="Calibri"/>
                <a:sym typeface="Calibri"/>
              </a:endParaRPr>
            </a:p>
          </p:txBody>
        </p:sp>
        <p:sp>
          <p:nvSpPr>
            <p:cNvPr id="1469" name="Google Shape;1469;p119"/>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a:solidFill>
                  <a:schemeClr val="dk1"/>
                </a:solidFill>
                <a:latin typeface="Calibri"/>
                <a:ea typeface="Calibri"/>
                <a:cs typeface="Calibri"/>
                <a:sym typeface="Calibri"/>
              </a:endParaRPr>
            </a:p>
          </p:txBody>
        </p:sp>
        <p:sp>
          <p:nvSpPr>
            <p:cNvPr id="1470" name="Google Shape;1470;p119"/>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a:solidFill>
                  <a:schemeClr val="dk1"/>
                </a:solidFill>
                <a:latin typeface="Calibri"/>
                <a:ea typeface="Calibri"/>
                <a:cs typeface="Calibri"/>
                <a:sym typeface="Calibri"/>
              </a:endParaRPr>
            </a:p>
          </p:txBody>
        </p:sp>
        <p:sp>
          <p:nvSpPr>
            <p:cNvPr id="1471" name="Google Shape;1471;p119"/>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a:solidFill>
                  <a:schemeClr val="dk1"/>
                </a:solidFill>
                <a:latin typeface="Calibri"/>
                <a:ea typeface="Calibri"/>
                <a:cs typeface="Calibri"/>
                <a:sym typeface="Calibri"/>
              </a:endParaRPr>
            </a:p>
          </p:txBody>
        </p:sp>
        <p:sp>
          <p:nvSpPr>
            <p:cNvPr id="1472" name="Google Shape;1472;p119"/>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a:solidFill>
                  <a:schemeClr val="dk1"/>
                </a:solidFill>
                <a:latin typeface="Calibri"/>
                <a:ea typeface="Calibri"/>
                <a:cs typeface="Calibri"/>
                <a:sym typeface="Calibri"/>
              </a:endParaRPr>
            </a:p>
          </p:txBody>
        </p:sp>
        <p:sp>
          <p:nvSpPr>
            <p:cNvPr id="1473" name="Google Shape;1473;p119"/>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lt1"/>
                  </a:solidFill>
                  <a:latin typeface="Calibri"/>
                  <a:ea typeface="Calibri"/>
                  <a:cs typeface="Calibri"/>
                  <a:sym typeface="Calibri"/>
                </a:rPr>
                <a:t>Text</a:t>
              </a:r>
              <a:r>
                <a:rPr lang="en-US" sz="900" b="1" i="0" u="none" strike="noStrike" cap="none">
                  <a:solidFill>
                    <a:schemeClr val="lt1"/>
                  </a:solidFill>
                  <a:latin typeface="Arial"/>
                  <a:ea typeface="Arial"/>
                  <a:cs typeface="Arial"/>
                  <a:sym typeface="Arial"/>
                </a:rPr>
                <a:t>, Shapes</a:t>
              </a:r>
              <a:endParaRPr sz="5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a:solidFill>
                  <a:schemeClr val="lt1"/>
                </a:solidFill>
                <a:latin typeface="Calibri"/>
                <a:ea typeface="Calibri"/>
                <a:cs typeface="Calibri"/>
                <a:sym typeface="Calibri"/>
              </a:endParaRPr>
            </a:p>
          </p:txBody>
        </p:sp>
        <p:sp>
          <p:nvSpPr>
            <p:cNvPr id="1474" name="Google Shape;1474;p119"/>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a:solidFill>
                  <a:schemeClr val="dk1"/>
                </a:solidFill>
                <a:latin typeface="Calibri"/>
                <a:ea typeface="Calibri"/>
                <a:cs typeface="Calibri"/>
                <a:sym typeface="Calibri"/>
              </a:endParaRPr>
            </a:p>
          </p:txBody>
        </p:sp>
        <p:sp>
          <p:nvSpPr>
            <p:cNvPr id="1475" name="Google Shape;1475;p119"/>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a:solidFill>
                  <a:schemeClr val="dk1"/>
                </a:solidFill>
                <a:latin typeface="Calibri"/>
                <a:ea typeface="Calibri"/>
                <a:cs typeface="Calibri"/>
                <a:sym typeface="Calibri"/>
              </a:endParaRPr>
            </a:p>
          </p:txBody>
        </p:sp>
        <p:sp>
          <p:nvSpPr>
            <p:cNvPr id="1476" name="Google Shape;1476;p119"/>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a:solidFill>
                  <a:schemeClr val="dk1"/>
                </a:solidFill>
                <a:latin typeface="Calibri"/>
                <a:ea typeface="Calibri"/>
                <a:cs typeface="Calibri"/>
                <a:sym typeface="Calibri"/>
              </a:endParaRPr>
            </a:p>
          </p:txBody>
        </p:sp>
        <p:sp>
          <p:nvSpPr>
            <p:cNvPr id="1477" name="Google Shape;1477;p119"/>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a:solidFill>
                  <a:schemeClr val="dk1"/>
                </a:solidFill>
                <a:latin typeface="Calibri"/>
                <a:ea typeface="Calibri"/>
                <a:cs typeface="Calibri"/>
                <a:sym typeface="Calibri"/>
              </a:endParaRPr>
            </a:p>
          </p:txBody>
        </p:sp>
        <p:sp>
          <p:nvSpPr>
            <p:cNvPr id="1478" name="Google Shape;1478;p119"/>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a:solidFill>
                  <a:schemeClr val="dk1"/>
                </a:solidFill>
                <a:latin typeface="Calibri"/>
                <a:ea typeface="Calibri"/>
                <a:cs typeface="Calibri"/>
                <a:sym typeface="Calibri"/>
              </a:endParaRPr>
            </a:p>
          </p:txBody>
        </p:sp>
        <p:sp>
          <p:nvSpPr>
            <p:cNvPr id="1479" name="Google Shape;1479;p119"/>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a:solidFill>
                  <a:schemeClr val="dk1"/>
                </a:solidFill>
                <a:latin typeface="Calibri"/>
                <a:ea typeface="Calibri"/>
                <a:cs typeface="Calibri"/>
                <a:sym typeface="Calibri"/>
              </a:endParaRPr>
            </a:p>
          </p:txBody>
        </p:sp>
        <p:sp>
          <p:nvSpPr>
            <p:cNvPr id="1480" name="Google Shape;1480;p119"/>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a:solidFill>
                  <a:schemeClr val="dk1"/>
                </a:solidFill>
                <a:latin typeface="Calibri"/>
                <a:ea typeface="Calibri"/>
                <a:cs typeface="Calibri"/>
                <a:sym typeface="Calibri"/>
              </a:endParaRPr>
            </a:p>
          </p:txBody>
        </p:sp>
        <p:sp>
          <p:nvSpPr>
            <p:cNvPr id="1481" name="Google Shape;1481;p119"/>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Background</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a:solidFill>
                    <a:schemeClr val="dk1"/>
                  </a:solidFill>
                  <a:latin typeface="Calibri"/>
                  <a:ea typeface="Calibri"/>
                  <a:cs typeface="Calibri"/>
                  <a:sym typeface="Calibri"/>
                </a:rPr>
                <a:t>0a0c10ff</a:t>
              </a:r>
              <a:endParaRPr sz="500">
                <a:solidFill>
                  <a:schemeClr val="dk1"/>
                </a:solidFill>
                <a:latin typeface="Calibri"/>
                <a:ea typeface="Calibri"/>
                <a:cs typeface="Calibri"/>
                <a:sym typeface="Calibri"/>
              </a:endParaRPr>
            </a:p>
          </p:txBody>
        </p:sp>
        <p:sp>
          <p:nvSpPr>
            <p:cNvPr id="1482" name="Google Shape;1482;p119"/>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Shape outline</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a:solidFill>
                    <a:schemeClr val="dk1"/>
                  </a:solidFill>
                  <a:latin typeface="Calibri"/>
                  <a:ea typeface="Calibri"/>
                  <a:cs typeface="Calibri"/>
                  <a:sym typeface="Calibri"/>
                </a:rPr>
                <a:t>#282828</a:t>
              </a:r>
              <a:endParaRPr sz="500">
                <a:solidFill>
                  <a:schemeClr val="dk1"/>
                </a:solidFill>
                <a:latin typeface="Calibri"/>
                <a:ea typeface="Calibri"/>
                <a:cs typeface="Calibri"/>
                <a:sym typeface="Calibri"/>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Title Top 1" userDrawn="1">
  <p:cSld name="Title Top 1">
    <p:bg>
      <p:bgPr>
        <a:solidFill>
          <a:srgbClr val="FFFFFF"/>
        </a:solidFill>
        <a:effectLst/>
      </p:bgPr>
    </p:bg>
    <p:spTree>
      <p:nvGrpSpPr>
        <p:cNvPr id="1" name="Shape 137"/>
        <p:cNvGrpSpPr/>
        <p:nvPr/>
      </p:nvGrpSpPr>
      <p:grpSpPr>
        <a:xfrm>
          <a:off x="0" y="0"/>
          <a:ext cx="0" cy="0"/>
          <a:chOff x="0" y="0"/>
          <a:chExt cx="0" cy="0"/>
        </a:xfrm>
      </p:grpSpPr>
      <p:sp>
        <p:nvSpPr>
          <p:cNvPr id="138" name="Google Shape;138;p40"/>
          <p:cNvSpPr txBox="1">
            <a:spLocks noGrp="1"/>
          </p:cNvSpPr>
          <p:nvPr>
            <p:ph type="title"/>
          </p:nvPr>
        </p:nvSpPr>
        <p:spPr>
          <a:xfrm>
            <a:off x="457200" y="228812"/>
            <a:ext cx="8229600" cy="732861"/>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24292E"/>
              </a:buClr>
              <a:buSzPts val="3000"/>
              <a:buNone/>
              <a:defRPr sz="3600">
                <a:solidFill>
                  <a:srgbClr val="24292E"/>
                </a:solidFill>
              </a:defRPr>
            </a:lvl1pPr>
            <a:lvl2pPr lvl="1" algn="l" rtl="0">
              <a:lnSpc>
                <a:spcPct val="100000"/>
              </a:lnSpc>
              <a:spcBef>
                <a:spcPts val="0"/>
              </a:spcBef>
              <a:spcAft>
                <a:spcPts val="0"/>
              </a:spcAft>
              <a:buClr>
                <a:srgbClr val="FFFFFF"/>
              </a:buClr>
              <a:buSzPts val="4000"/>
              <a:buNone/>
              <a:defRPr sz="4000"/>
            </a:lvl2pPr>
            <a:lvl3pPr lvl="2" algn="l" rtl="0">
              <a:lnSpc>
                <a:spcPct val="100000"/>
              </a:lnSpc>
              <a:spcBef>
                <a:spcPts val="0"/>
              </a:spcBef>
              <a:spcAft>
                <a:spcPts val="0"/>
              </a:spcAft>
              <a:buClr>
                <a:srgbClr val="FFFFFF"/>
              </a:buClr>
              <a:buSzPts val="4000"/>
              <a:buNone/>
              <a:defRPr sz="4000"/>
            </a:lvl3pPr>
            <a:lvl4pPr lvl="3" algn="l" rtl="0">
              <a:lnSpc>
                <a:spcPct val="100000"/>
              </a:lnSpc>
              <a:spcBef>
                <a:spcPts val="0"/>
              </a:spcBef>
              <a:spcAft>
                <a:spcPts val="0"/>
              </a:spcAft>
              <a:buClr>
                <a:srgbClr val="FFFFFF"/>
              </a:buClr>
              <a:buSzPts val="4000"/>
              <a:buNone/>
              <a:defRPr sz="4000"/>
            </a:lvl4pPr>
            <a:lvl5pPr lvl="4" algn="l" rtl="0">
              <a:lnSpc>
                <a:spcPct val="100000"/>
              </a:lnSpc>
              <a:spcBef>
                <a:spcPts val="0"/>
              </a:spcBef>
              <a:spcAft>
                <a:spcPts val="0"/>
              </a:spcAft>
              <a:buClr>
                <a:srgbClr val="FFFFFF"/>
              </a:buClr>
              <a:buSzPts val="4000"/>
              <a:buNone/>
              <a:defRPr sz="4000"/>
            </a:lvl5pPr>
            <a:lvl6pPr lvl="5" algn="l" rtl="0">
              <a:lnSpc>
                <a:spcPct val="100000"/>
              </a:lnSpc>
              <a:spcBef>
                <a:spcPts val="0"/>
              </a:spcBef>
              <a:spcAft>
                <a:spcPts val="0"/>
              </a:spcAft>
              <a:buClr>
                <a:srgbClr val="FFFFFF"/>
              </a:buClr>
              <a:buSzPts val="4000"/>
              <a:buNone/>
              <a:defRPr sz="4000"/>
            </a:lvl6pPr>
            <a:lvl7pPr lvl="6" algn="l" rtl="0">
              <a:lnSpc>
                <a:spcPct val="100000"/>
              </a:lnSpc>
              <a:spcBef>
                <a:spcPts val="0"/>
              </a:spcBef>
              <a:spcAft>
                <a:spcPts val="0"/>
              </a:spcAft>
              <a:buClr>
                <a:srgbClr val="FFFFFF"/>
              </a:buClr>
              <a:buSzPts val="4000"/>
              <a:buNone/>
              <a:defRPr sz="4000"/>
            </a:lvl7pPr>
            <a:lvl8pPr lvl="7" algn="l" rtl="0">
              <a:lnSpc>
                <a:spcPct val="100000"/>
              </a:lnSpc>
              <a:spcBef>
                <a:spcPts val="0"/>
              </a:spcBef>
              <a:spcAft>
                <a:spcPts val="0"/>
              </a:spcAft>
              <a:buClr>
                <a:srgbClr val="FFFFFF"/>
              </a:buClr>
              <a:buSzPts val="4000"/>
              <a:buNone/>
              <a:defRPr sz="4000"/>
            </a:lvl8pPr>
            <a:lvl9pPr lvl="8" algn="l" rtl="0">
              <a:lnSpc>
                <a:spcPct val="100000"/>
              </a:lnSpc>
              <a:spcBef>
                <a:spcPts val="0"/>
              </a:spcBef>
              <a:spcAft>
                <a:spcPts val="0"/>
              </a:spcAft>
              <a:buClr>
                <a:srgbClr val="FFFFFF"/>
              </a:buClr>
              <a:buSzPts val="4000"/>
              <a:buNone/>
              <a:defRPr sz="4000"/>
            </a:lvl9pPr>
          </a:lstStyle>
          <a:p>
            <a:endParaRPr/>
          </a:p>
        </p:txBody>
      </p:sp>
      <p:sp>
        <p:nvSpPr>
          <p:cNvPr id="8" name="Text Placeholder 7">
            <a:extLst>
              <a:ext uri="{FF2B5EF4-FFF2-40B4-BE49-F238E27FC236}">
                <a16:creationId xmlns:a16="http://schemas.microsoft.com/office/drawing/2014/main" id="{66A45204-17E5-B940-B59F-04EDEDCCBA94}"/>
              </a:ext>
            </a:extLst>
          </p:cNvPr>
          <p:cNvSpPr>
            <a:spLocks noGrp="1"/>
          </p:cNvSpPr>
          <p:nvPr>
            <p:ph type="body" sz="quarter" idx="10"/>
          </p:nvPr>
        </p:nvSpPr>
        <p:spPr>
          <a:xfrm>
            <a:off x="457200" y="1313181"/>
            <a:ext cx="3886200" cy="3606270"/>
          </a:xfrm>
        </p:spPr>
        <p:txBody>
          <a:bodyPr lIns="0" tIns="0" rIns="0" bIns="0" anchor="t" anchorCtr="0"/>
          <a:lstStyle>
            <a:lvl1pPr marL="361950" indent="-285750" algn="l">
              <a:spcBef>
                <a:spcPts val="200"/>
              </a:spcBef>
              <a:spcAft>
                <a:spcPts val="200"/>
              </a:spcAft>
              <a:buClr>
                <a:schemeClr val="tx1"/>
              </a:buClr>
              <a:buFont typeface="Arial" panose="020B0604020202020204" pitchFamily="34" charset="0"/>
              <a:buChar cha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endParaRPr lang="en-US"/>
          </a:p>
        </p:txBody>
      </p:sp>
      <p:sp>
        <p:nvSpPr>
          <p:cNvPr id="10" name="Text Placeholder 7">
            <a:extLst>
              <a:ext uri="{FF2B5EF4-FFF2-40B4-BE49-F238E27FC236}">
                <a16:creationId xmlns:a16="http://schemas.microsoft.com/office/drawing/2014/main" id="{A6926066-D305-DA47-833B-F148A91A1F1B}"/>
              </a:ext>
            </a:extLst>
          </p:cNvPr>
          <p:cNvSpPr>
            <a:spLocks noGrp="1"/>
          </p:cNvSpPr>
          <p:nvPr>
            <p:ph type="body" sz="quarter" idx="11"/>
          </p:nvPr>
        </p:nvSpPr>
        <p:spPr>
          <a:xfrm>
            <a:off x="4800600" y="1313181"/>
            <a:ext cx="3886200" cy="3594066"/>
          </a:xfrm>
        </p:spPr>
        <p:txBody>
          <a:bodyPr lIns="0" tIns="0" rIns="0" bIns="0" anchor="t" anchorCtr="0"/>
          <a:lstStyle>
            <a:lvl1pPr marL="361950" indent="-285750">
              <a:spcBef>
                <a:spcPts val="200"/>
              </a:spcBef>
              <a:spcAft>
                <a:spcPts val="200"/>
              </a:spcAft>
              <a:buClr>
                <a:schemeClr val="tx1"/>
              </a:buClr>
              <a:buFont typeface="Arial" panose="020B0604020202020204" pitchFamily="34" charset="0"/>
              <a:buChar cha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endParaRPr lang="en-US"/>
          </a:p>
        </p:txBody>
      </p:sp>
    </p:spTree>
    <p:extLst>
      <p:ext uri="{BB962C8B-B14F-4D97-AF65-F5344CB8AC3E}">
        <p14:creationId xmlns:p14="http://schemas.microsoft.com/office/powerpoint/2010/main" val="90836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1507"/>
        <p:cNvGrpSpPr/>
        <p:nvPr/>
      </p:nvGrpSpPr>
      <p:grpSpPr>
        <a:xfrm>
          <a:off x="0" y="0"/>
          <a:ext cx="0" cy="0"/>
          <a:chOff x="0" y="0"/>
          <a:chExt cx="0" cy="0"/>
        </a:xfrm>
      </p:grpSpPr>
      <p:pic>
        <p:nvPicPr>
          <p:cNvPr id="1508" name="Google Shape;1508;p121" descr="A picture containing night sky&#10;&#10;Description automatically generated"/>
          <p:cNvPicPr preferRelativeResize="0"/>
          <p:nvPr/>
        </p:nvPicPr>
        <p:blipFill rotWithShape="1">
          <a:blip r:embed="rId2">
            <a:alphaModFix/>
          </a:blip>
          <a:srcRect/>
          <a:stretch/>
        </p:blipFill>
        <p:spPr>
          <a:xfrm>
            <a:off x="0" y="1340"/>
            <a:ext cx="9143998" cy="5145582"/>
          </a:xfrm>
          <a:prstGeom prst="rect">
            <a:avLst/>
          </a:prstGeom>
          <a:noFill/>
          <a:ln>
            <a:noFill/>
          </a:ln>
        </p:spPr>
      </p:pic>
      <p:pic>
        <p:nvPicPr>
          <p:cNvPr id="1509" name="Google Shape;1509;p121" descr="Image"/>
          <p:cNvPicPr preferRelativeResize="0"/>
          <p:nvPr/>
        </p:nvPicPr>
        <p:blipFill rotWithShape="1">
          <a:blip r:embed="rId3">
            <a:alphaModFix/>
          </a:blip>
          <a:srcRect/>
          <a:stretch/>
        </p:blipFill>
        <p:spPr>
          <a:xfrm>
            <a:off x="487137" y="495236"/>
            <a:ext cx="527371" cy="514826"/>
          </a:xfrm>
          <a:prstGeom prst="rect">
            <a:avLst/>
          </a:prstGeom>
          <a:noFill/>
          <a:ln>
            <a:noFill/>
          </a:ln>
        </p:spPr>
      </p:pic>
      <p:sp>
        <p:nvSpPr>
          <p:cNvPr id="1510" name="Google Shape;1510;p121"/>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11" name="Google Shape;1511;p121"/>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1512"/>
        <p:cNvGrpSpPr/>
        <p:nvPr/>
      </p:nvGrpSpPr>
      <p:grpSpPr>
        <a:xfrm>
          <a:off x="0" y="0"/>
          <a:ext cx="0" cy="0"/>
          <a:chOff x="0" y="0"/>
          <a:chExt cx="0" cy="0"/>
        </a:xfrm>
      </p:grpSpPr>
      <p:sp>
        <p:nvSpPr>
          <p:cNvPr id="1513" name="Google Shape;1513;p122"/>
          <p:cNvSpPr/>
          <p:nvPr/>
        </p:nvSpPr>
        <p:spPr>
          <a:xfrm>
            <a:off x="4576286" y="2247472"/>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14" name="Google Shape;1514;p122"/>
          <p:cNvSpPr/>
          <p:nvPr/>
        </p:nvSpPr>
        <p:spPr>
          <a:xfrm>
            <a:off x="4576286" y="1451141"/>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15" name="Google Shape;1515;p122"/>
          <p:cNvSpPr txBox="1">
            <a:spLocks noGrp="1"/>
          </p:cNvSpPr>
          <p:nvPr>
            <p:ph type="subTitle" idx="1"/>
          </p:nvPr>
        </p:nvSpPr>
        <p:spPr>
          <a:xfrm>
            <a:off x="5227320" y="1393420"/>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16" name="Google Shape;1516;p122"/>
          <p:cNvSpPr txBox="1">
            <a:spLocks noGrp="1"/>
          </p:cNvSpPr>
          <p:nvPr>
            <p:ph type="subTitle" idx="2"/>
          </p:nvPr>
        </p:nvSpPr>
        <p:spPr>
          <a:xfrm>
            <a:off x="5227320" y="1704604"/>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17" name="Google Shape;1517;p122"/>
          <p:cNvSpPr txBox="1">
            <a:spLocks noGrp="1"/>
          </p:cNvSpPr>
          <p:nvPr>
            <p:ph type="subTitle" idx="3"/>
          </p:nvPr>
        </p:nvSpPr>
        <p:spPr>
          <a:xfrm>
            <a:off x="5227320" y="2198837"/>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18" name="Google Shape;1518;p122"/>
          <p:cNvSpPr txBox="1">
            <a:spLocks noGrp="1"/>
          </p:cNvSpPr>
          <p:nvPr>
            <p:ph type="subTitle" idx="4"/>
          </p:nvPr>
        </p:nvSpPr>
        <p:spPr>
          <a:xfrm>
            <a:off x="5227320" y="2510021"/>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19" name="Google Shape;1519;p122"/>
          <p:cNvSpPr/>
          <p:nvPr/>
        </p:nvSpPr>
        <p:spPr>
          <a:xfrm>
            <a:off x="4576286" y="304380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20" name="Google Shape;1520;p122"/>
          <p:cNvSpPr txBox="1">
            <a:spLocks noGrp="1"/>
          </p:cNvSpPr>
          <p:nvPr>
            <p:ph type="subTitle" idx="5"/>
          </p:nvPr>
        </p:nvSpPr>
        <p:spPr>
          <a:xfrm>
            <a:off x="5227320" y="29809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21" name="Google Shape;1521;p122"/>
          <p:cNvSpPr txBox="1">
            <a:spLocks noGrp="1"/>
          </p:cNvSpPr>
          <p:nvPr>
            <p:ph type="subTitle" idx="6"/>
          </p:nvPr>
        </p:nvSpPr>
        <p:spPr>
          <a:xfrm>
            <a:off x="5227320" y="32921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22" name="Google Shape;1522;p122"/>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523" name="Google Shape;1523;p122"/>
          <p:cNvSpPr>
            <a:spLocks noGrp="1"/>
          </p:cNvSpPr>
          <p:nvPr>
            <p:ph type="pic" idx="7"/>
          </p:nvPr>
        </p:nvSpPr>
        <p:spPr>
          <a:xfrm>
            <a:off x="4690616" y="1563925"/>
            <a:ext cx="320100" cy="320400"/>
          </a:xfrm>
          <a:prstGeom prst="rect">
            <a:avLst/>
          </a:prstGeom>
          <a:noFill/>
          <a:ln>
            <a:noFill/>
          </a:ln>
        </p:spPr>
      </p:sp>
      <p:sp>
        <p:nvSpPr>
          <p:cNvPr id="1524" name="Google Shape;1524;p122"/>
          <p:cNvSpPr>
            <a:spLocks noGrp="1"/>
          </p:cNvSpPr>
          <p:nvPr>
            <p:ph type="pic" idx="8"/>
          </p:nvPr>
        </p:nvSpPr>
        <p:spPr>
          <a:xfrm>
            <a:off x="4684672" y="2360257"/>
            <a:ext cx="320100" cy="320400"/>
          </a:xfrm>
          <a:prstGeom prst="rect">
            <a:avLst/>
          </a:prstGeom>
          <a:noFill/>
          <a:ln>
            <a:noFill/>
          </a:ln>
        </p:spPr>
      </p:sp>
      <p:sp>
        <p:nvSpPr>
          <p:cNvPr id="1525" name="Google Shape;1525;p122"/>
          <p:cNvSpPr>
            <a:spLocks noGrp="1"/>
          </p:cNvSpPr>
          <p:nvPr>
            <p:ph type="pic" idx="9"/>
          </p:nvPr>
        </p:nvSpPr>
        <p:spPr>
          <a:xfrm>
            <a:off x="4696093" y="3156589"/>
            <a:ext cx="320100" cy="320400"/>
          </a:xfrm>
          <a:prstGeom prst="rect">
            <a:avLst/>
          </a:prstGeom>
          <a:noFill/>
          <a:ln>
            <a:noFill/>
          </a:ln>
        </p:spPr>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15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10"/>
        <p:cNvGrpSpPr/>
        <p:nvPr/>
      </p:nvGrpSpPr>
      <p:grpSpPr>
        <a:xfrm>
          <a:off x="0" y="0"/>
          <a:ext cx="0" cy="0"/>
          <a:chOff x="0" y="0"/>
          <a:chExt cx="0" cy="0"/>
        </a:xfrm>
      </p:grpSpPr>
      <p:pic>
        <p:nvPicPr>
          <p:cNvPr id="111" name="Google Shape;111;p16"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12" name="Google Shape;112;p16"/>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13" name="Google Shape;113;p16"/>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7"/>
        <p:cNvGrpSpPr/>
        <p:nvPr/>
      </p:nvGrpSpPr>
      <p:grpSpPr>
        <a:xfrm>
          <a:off x="0" y="0"/>
          <a:ext cx="0" cy="0"/>
          <a:chOff x="0" y="0"/>
          <a:chExt cx="0" cy="0"/>
        </a:xfrm>
      </p:grpSpPr>
      <p:sp>
        <p:nvSpPr>
          <p:cNvPr id="1528" name="Google Shape;1528;p124"/>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1529"/>
        <p:cNvGrpSpPr/>
        <p:nvPr/>
      </p:nvGrpSpPr>
      <p:grpSpPr>
        <a:xfrm>
          <a:off x="0" y="0"/>
          <a:ext cx="0" cy="0"/>
          <a:chOff x="0" y="0"/>
          <a:chExt cx="0" cy="0"/>
        </a:xfrm>
      </p:grpSpPr>
      <p:grpSp>
        <p:nvGrpSpPr>
          <p:cNvPr id="1530" name="Google Shape;1530;p125"/>
          <p:cNvGrpSpPr/>
          <p:nvPr/>
        </p:nvGrpSpPr>
        <p:grpSpPr>
          <a:xfrm>
            <a:off x="4502278" y="1273017"/>
            <a:ext cx="428700" cy="2608446"/>
            <a:chOff x="4502277" y="1271872"/>
            <a:chExt cx="428700" cy="2606101"/>
          </a:xfrm>
        </p:grpSpPr>
        <p:cxnSp>
          <p:nvCxnSpPr>
            <p:cNvPr id="1531" name="Google Shape;1531;p125"/>
            <p:cNvCxnSpPr>
              <a:endCxn id="1532" idx="0"/>
            </p:cNvCxnSpPr>
            <p:nvPr/>
          </p:nvCxnSpPr>
          <p:spPr>
            <a:xfrm>
              <a:off x="4716627"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1533" name="Google Shape;1533;p125"/>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4" name="Google Shape;1534;p125"/>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5" name="Google Shape;1535;p125"/>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6" name="Google Shape;1536;p125"/>
            <p:cNvSpPr/>
            <p:nvPr/>
          </p:nvSpPr>
          <p:spPr>
            <a:xfrm>
              <a:off x="4502277" y="127187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532" name="Google Shape;1532;p125"/>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1537" name="Google Shape;1537;p125"/>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1538" name="Google Shape;1538;p125"/>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1539" name="Google Shape;1539;p125"/>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1540" name="Google Shape;1540;p125"/>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1541" name="Google Shape;1541;p125"/>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1542" name="Google Shape;1542;p125"/>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543" name="Google Shape;1543;p125"/>
          <p:cNvSpPr txBox="1">
            <a:spLocks noGrp="1"/>
          </p:cNvSpPr>
          <p:nvPr>
            <p:ph type="subTitle" idx="1"/>
          </p:nvPr>
        </p:nvSpPr>
        <p:spPr>
          <a:xfrm>
            <a:off x="5102352" y="1345413"/>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4" name="Google Shape;1544;p125"/>
          <p:cNvSpPr txBox="1">
            <a:spLocks noGrp="1"/>
          </p:cNvSpPr>
          <p:nvPr>
            <p:ph type="subTitle" idx="2"/>
          </p:nvPr>
        </p:nvSpPr>
        <p:spPr>
          <a:xfrm>
            <a:off x="5102352" y="189227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5" name="Google Shape;1545;p125"/>
          <p:cNvSpPr txBox="1">
            <a:spLocks noGrp="1"/>
          </p:cNvSpPr>
          <p:nvPr>
            <p:ph type="subTitle" idx="3"/>
          </p:nvPr>
        </p:nvSpPr>
        <p:spPr>
          <a:xfrm>
            <a:off x="5102352" y="243913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6" name="Google Shape;1546;p125"/>
          <p:cNvSpPr txBox="1">
            <a:spLocks noGrp="1"/>
          </p:cNvSpPr>
          <p:nvPr>
            <p:ph type="subTitle" idx="4"/>
          </p:nvPr>
        </p:nvSpPr>
        <p:spPr>
          <a:xfrm>
            <a:off x="5102352" y="2986000"/>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47" name="Google Shape;1547;p125"/>
          <p:cNvSpPr txBox="1">
            <a:spLocks noGrp="1"/>
          </p:cNvSpPr>
          <p:nvPr>
            <p:ph type="subTitle" idx="5"/>
          </p:nvPr>
        </p:nvSpPr>
        <p:spPr>
          <a:xfrm>
            <a:off x="5102352" y="353286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1548"/>
        <p:cNvGrpSpPr/>
        <p:nvPr/>
      </p:nvGrpSpPr>
      <p:grpSpPr>
        <a:xfrm>
          <a:off x="0" y="0"/>
          <a:ext cx="0" cy="0"/>
          <a:chOff x="0" y="0"/>
          <a:chExt cx="0" cy="0"/>
        </a:xfrm>
      </p:grpSpPr>
      <p:sp>
        <p:nvSpPr>
          <p:cNvPr id="1549" name="Google Shape;1549;p126"/>
          <p:cNvSpPr txBox="1">
            <a:spLocks noGrp="1"/>
          </p:cNvSpPr>
          <p:nvPr>
            <p:ph type="title"/>
          </p:nvPr>
        </p:nvSpPr>
        <p:spPr>
          <a:xfrm>
            <a:off x="666750" y="2788205"/>
            <a:ext cx="7810500" cy="595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550" name="Google Shape;1550;p126"/>
          <p:cNvSpPr/>
          <p:nvPr/>
        </p:nvSpPr>
        <p:spPr>
          <a:xfrm>
            <a:off x="3886200" y="1088371"/>
            <a:ext cx="1371600" cy="13728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51" name="Google Shape;1551;p126"/>
          <p:cNvSpPr txBox="1">
            <a:spLocks noGrp="1"/>
          </p:cNvSpPr>
          <p:nvPr>
            <p:ph type="subTitle" idx="1"/>
          </p:nvPr>
        </p:nvSpPr>
        <p:spPr>
          <a:xfrm>
            <a:off x="667500" y="3400330"/>
            <a:ext cx="7809000" cy="594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552" name="Google Shape;1552;p126"/>
          <p:cNvSpPr>
            <a:spLocks noGrp="1"/>
          </p:cNvSpPr>
          <p:nvPr>
            <p:ph type="pic" idx="2"/>
          </p:nvPr>
        </p:nvSpPr>
        <p:spPr>
          <a:xfrm>
            <a:off x="4183380" y="1385826"/>
            <a:ext cx="777300" cy="777900"/>
          </a:xfrm>
          <a:prstGeom prst="rect">
            <a:avLst/>
          </a:prstGeom>
          <a:noFill/>
          <a:ln>
            <a:noFill/>
          </a:ln>
        </p:spPr>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53"/>
        <p:cNvGrpSpPr/>
        <p:nvPr/>
      </p:nvGrpSpPr>
      <p:grpSpPr>
        <a:xfrm>
          <a:off x="0" y="0"/>
          <a:ext cx="0" cy="0"/>
          <a:chOff x="0" y="0"/>
          <a:chExt cx="0" cy="0"/>
        </a:xfrm>
      </p:grpSpPr>
      <p:sp>
        <p:nvSpPr>
          <p:cNvPr id="1554" name="Google Shape;1554;p127"/>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5" name="Google Shape;1555;p127"/>
          <p:cNvSpPr txBox="1">
            <a:spLocks noGrp="1"/>
          </p:cNvSpPr>
          <p:nvPr>
            <p:ph type="body" idx="1"/>
          </p:nvPr>
        </p:nvSpPr>
        <p:spPr>
          <a:xfrm>
            <a:off x="628650" y="1370486"/>
            <a:ext cx="3886200" cy="326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56" name="Google Shape;1556;p127"/>
          <p:cNvSpPr txBox="1">
            <a:spLocks noGrp="1"/>
          </p:cNvSpPr>
          <p:nvPr>
            <p:ph type="body" idx="2"/>
          </p:nvPr>
        </p:nvSpPr>
        <p:spPr>
          <a:xfrm>
            <a:off x="4629150" y="1370486"/>
            <a:ext cx="3886200" cy="326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1557"/>
        <p:cNvGrpSpPr/>
        <p:nvPr/>
      </p:nvGrpSpPr>
      <p:grpSpPr>
        <a:xfrm>
          <a:off x="0" y="0"/>
          <a:ext cx="0" cy="0"/>
          <a:chOff x="0" y="0"/>
          <a:chExt cx="0" cy="0"/>
        </a:xfrm>
      </p:grpSpPr>
      <p:pic>
        <p:nvPicPr>
          <p:cNvPr id="1558" name="Google Shape;1558;p128"/>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559" name="Google Shape;1559;p128"/>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0" i="0">
                <a:solidFill>
                  <a:schemeClr val="dk1"/>
                </a:solidFill>
                <a:latin typeface="Arial"/>
                <a:ea typeface="Arial"/>
                <a:cs typeface="Arial"/>
                <a:sym typeface="Arial"/>
              </a:rPr>
              <a:t>Q&amp;A</a:t>
            </a:r>
            <a:endParaRPr sz="6000" b="0" i="0">
              <a:solidFill>
                <a:schemeClr val="dk1"/>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1560"/>
        <p:cNvGrpSpPr/>
        <p:nvPr/>
      </p:nvGrpSpPr>
      <p:grpSpPr>
        <a:xfrm>
          <a:off x="0" y="0"/>
          <a:ext cx="0" cy="0"/>
          <a:chOff x="0" y="0"/>
          <a:chExt cx="0" cy="0"/>
        </a:xfrm>
      </p:grpSpPr>
      <p:pic>
        <p:nvPicPr>
          <p:cNvPr id="1561" name="Google Shape;1561;p129"/>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562" name="Google Shape;1562;p129"/>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0" i="0" u="none" strike="noStrike" cap="none">
                <a:solidFill>
                  <a:schemeClr val="dk1"/>
                </a:solidFill>
                <a:latin typeface="Arial"/>
                <a:ea typeface="Arial"/>
                <a:cs typeface="Arial"/>
                <a:sym typeface="Arial"/>
              </a:rPr>
              <a:t>Thank you</a:t>
            </a:r>
            <a:endParaRPr sz="6000" b="0" i="0">
              <a:solidFill>
                <a:schemeClr val="dk1"/>
              </a:solidFill>
              <a:latin typeface="Arial"/>
              <a:ea typeface="Arial"/>
              <a:cs typeface="Arial"/>
              <a:sym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chemeClr val="lt1"/>
        </a:solidFill>
        <a:effectLst/>
      </p:bgPr>
    </p:bg>
    <p:spTree>
      <p:nvGrpSpPr>
        <p:cNvPr id="1" name="Shape 1563"/>
        <p:cNvGrpSpPr/>
        <p:nvPr/>
      </p:nvGrpSpPr>
      <p:grpSpPr>
        <a:xfrm>
          <a:off x="0" y="0"/>
          <a:ext cx="0" cy="0"/>
          <a:chOff x="0" y="0"/>
          <a:chExt cx="0" cy="0"/>
        </a:xfrm>
      </p:grpSpPr>
      <p:pic>
        <p:nvPicPr>
          <p:cNvPr id="1564" name="Google Shape;1564;p130" descr="Image"/>
          <p:cNvPicPr preferRelativeResize="0"/>
          <p:nvPr/>
        </p:nvPicPr>
        <p:blipFill rotWithShape="1">
          <a:blip r:embed="rId2">
            <a:alphaModFix/>
          </a:blip>
          <a:srcRect/>
          <a:stretch/>
        </p:blipFill>
        <p:spPr>
          <a:xfrm>
            <a:off x="3473310" y="1501578"/>
            <a:ext cx="2197380" cy="214511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1565"/>
        <p:cNvGrpSpPr/>
        <p:nvPr/>
      </p:nvGrpSpPr>
      <p:grpSpPr>
        <a:xfrm>
          <a:off x="0" y="0"/>
          <a:ext cx="0" cy="0"/>
          <a:chOff x="0" y="0"/>
          <a:chExt cx="0" cy="0"/>
        </a:xfrm>
      </p:grpSpPr>
      <p:pic>
        <p:nvPicPr>
          <p:cNvPr id="1566" name="Google Shape;1566;p131"/>
          <p:cNvPicPr preferRelativeResize="0"/>
          <p:nvPr/>
        </p:nvPicPr>
        <p:blipFill rotWithShape="1">
          <a:blip r:embed="rId2">
            <a:alphaModFix/>
          </a:blip>
          <a:srcRect/>
          <a:stretch/>
        </p:blipFill>
        <p:spPr>
          <a:xfrm>
            <a:off x="0" y="0"/>
            <a:ext cx="9144000" cy="5148264"/>
          </a:xfrm>
          <a:prstGeom prst="rect">
            <a:avLst/>
          </a:prstGeom>
          <a:noFill/>
          <a:ln>
            <a:noFill/>
          </a:ln>
        </p:spPr>
      </p:pic>
      <p:pic>
        <p:nvPicPr>
          <p:cNvPr id="1567" name="Google Shape;1567;p131" descr="Image"/>
          <p:cNvPicPr preferRelativeResize="0"/>
          <p:nvPr/>
        </p:nvPicPr>
        <p:blipFill rotWithShape="1">
          <a:blip r:embed="rId3">
            <a:alphaModFix/>
          </a:blip>
          <a:srcRect/>
          <a:stretch/>
        </p:blipFill>
        <p:spPr>
          <a:xfrm>
            <a:off x="487137" y="495236"/>
            <a:ext cx="527371" cy="514826"/>
          </a:xfrm>
          <a:prstGeom prst="rect">
            <a:avLst/>
          </a:prstGeom>
          <a:noFill/>
          <a:ln>
            <a:noFill/>
          </a:ln>
        </p:spPr>
      </p:pic>
      <p:sp>
        <p:nvSpPr>
          <p:cNvPr id="1568" name="Google Shape;1568;p131"/>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69" name="Google Shape;1569;p131"/>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570"/>
        <p:cNvGrpSpPr/>
        <p:nvPr/>
      </p:nvGrpSpPr>
      <p:grpSpPr>
        <a:xfrm>
          <a:off x="0" y="0"/>
          <a:ext cx="0" cy="0"/>
          <a:chOff x="0" y="0"/>
          <a:chExt cx="0" cy="0"/>
        </a:xfrm>
      </p:grpSpPr>
      <p:sp>
        <p:nvSpPr>
          <p:cNvPr id="1571" name="Google Shape;1571;p132"/>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pic>
        <p:nvPicPr>
          <p:cNvPr id="1572" name="Google Shape;1572;p132"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573" name="Google Shape;1573;p132"/>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574"/>
        <p:cNvGrpSpPr/>
        <p:nvPr/>
      </p:nvGrpSpPr>
      <p:grpSpPr>
        <a:xfrm>
          <a:off x="0" y="0"/>
          <a:ext cx="0" cy="0"/>
          <a:chOff x="0" y="0"/>
          <a:chExt cx="0" cy="0"/>
        </a:xfrm>
      </p:grpSpPr>
      <p:pic>
        <p:nvPicPr>
          <p:cNvPr id="1575" name="Google Shape;1575;p133"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576" name="Google Shape;1576;p133"/>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77" name="Google Shape;1577;p133"/>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14"/>
        <p:cNvGrpSpPr/>
        <p:nvPr/>
      </p:nvGrpSpPr>
      <p:grpSpPr>
        <a:xfrm>
          <a:off x="0" y="0"/>
          <a:ext cx="0" cy="0"/>
          <a:chOff x="0" y="0"/>
          <a:chExt cx="0" cy="0"/>
        </a:xfrm>
      </p:grpSpPr>
      <p:pic>
        <p:nvPicPr>
          <p:cNvPr id="115" name="Google Shape;115;p17"/>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16" name="Google Shape;116;p17"/>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17" name="Google Shape;117;p17"/>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18" name="Google Shape;118;p17"/>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19" name="Google Shape;119;p17"/>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578"/>
        <p:cNvGrpSpPr/>
        <p:nvPr/>
      </p:nvGrpSpPr>
      <p:grpSpPr>
        <a:xfrm>
          <a:off x="0" y="0"/>
          <a:ext cx="0" cy="0"/>
          <a:chOff x="0" y="0"/>
          <a:chExt cx="0" cy="0"/>
        </a:xfrm>
      </p:grpSpPr>
      <p:pic>
        <p:nvPicPr>
          <p:cNvPr id="1579" name="Google Shape;1579;p134" descr="Image"/>
          <p:cNvPicPr preferRelativeResize="0"/>
          <p:nvPr/>
        </p:nvPicPr>
        <p:blipFill rotWithShape="1">
          <a:blip r:embed="rId2">
            <a:alphaModFix/>
          </a:blip>
          <a:srcRect/>
          <a:stretch/>
        </p:blipFill>
        <p:spPr>
          <a:xfrm>
            <a:off x="487137" y="495236"/>
            <a:ext cx="527371" cy="514826"/>
          </a:xfrm>
          <a:prstGeom prst="rect">
            <a:avLst/>
          </a:prstGeom>
          <a:noFill/>
          <a:ln>
            <a:noFill/>
          </a:ln>
        </p:spPr>
      </p:pic>
      <p:sp>
        <p:nvSpPr>
          <p:cNvPr id="1580" name="Google Shape;1580;p134"/>
          <p:cNvSpPr txBox="1">
            <a:spLocks noGrp="1"/>
          </p:cNvSpPr>
          <p:nvPr>
            <p:ph type="title"/>
          </p:nvPr>
        </p:nvSpPr>
        <p:spPr>
          <a:xfrm>
            <a:off x="487136" y="1701787"/>
            <a:ext cx="6858000" cy="17445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81" name="Google Shape;1581;p134"/>
          <p:cNvSpPr txBox="1">
            <a:spLocks noGrp="1"/>
          </p:cNvSpPr>
          <p:nvPr>
            <p:ph type="subTitle" idx="1"/>
          </p:nvPr>
        </p:nvSpPr>
        <p:spPr>
          <a:xfrm>
            <a:off x="484632" y="4191830"/>
            <a:ext cx="5120700" cy="59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582"/>
        <p:cNvGrpSpPr/>
        <p:nvPr/>
      </p:nvGrpSpPr>
      <p:grpSpPr>
        <a:xfrm>
          <a:off x="0" y="0"/>
          <a:ext cx="0" cy="0"/>
          <a:chOff x="0" y="0"/>
          <a:chExt cx="0" cy="0"/>
        </a:xfrm>
      </p:grpSpPr>
      <p:pic>
        <p:nvPicPr>
          <p:cNvPr id="1583" name="Google Shape;1583;p135"/>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584" name="Google Shape;1584;p135"/>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585" name="Google Shape;1585;p135"/>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86" name="Google Shape;1586;p135"/>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87" name="Google Shape;1587;p135"/>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588"/>
        <p:cNvGrpSpPr/>
        <p:nvPr/>
      </p:nvGrpSpPr>
      <p:grpSpPr>
        <a:xfrm>
          <a:off x="0" y="0"/>
          <a:ext cx="0" cy="0"/>
          <a:chOff x="0" y="0"/>
          <a:chExt cx="0" cy="0"/>
        </a:xfrm>
      </p:grpSpPr>
      <p:pic>
        <p:nvPicPr>
          <p:cNvPr id="1589" name="Google Shape;1589;p136"/>
          <p:cNvPicPr preferRelativeResize="0"/>
          <p:nvPr/>
        </p:nvPicPr>
        <p:blipFill rotWithShape="1">
          <a:blip r:embed="rId2">
            <a:alphaModFix/>
          </a:blip>
          <a:srcRect/>
          <a:stretch/>
        </p:blipFill>
        <p:spPr>
          <a:xfrm>
            <a:off x="0" y="1"/>
            <a:ext cx="9144000" cy="5148264"/>
          </a:xfrm>
          <a:prstGeom prst="rect">
            <a:avLst/>
          </a:prstGeom>
          <a:noFill/>
          <a:ln>
            <a:noFill/>
          </a:ln>
        </p:spPr>
      </p:pic>
      <p:sp>
        <p:nvSpPr>
          <p:cNvPr id="1590" name="Google Shape;1590;p136"/>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591" name="Google Shape;1591;p136"/>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92" name="Google Shape;1592;p136"/>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93" name="Google Shape;1593;p136"/>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594"/>
        <p:cNvGrpSpPr/>
        <p:nvPr/>
      </p:nvGrpSpPr>
      <p:grpSpPr>
        <a:xfrm>
          <a:off x="0" y="0"/>
          <a:ext cx="0" cy="0"/>
          <a:chOff x="0" y="0"/>
          <a:chExt cx="0" cy="0"/>
        </a:xfrm>
      </p:grpSpPr>
      <p:sp>
        <p:nvSpPr>
          <p:cNvPr id="1595" name="Google Shape;1595;p137"/>
          <p:cNvSpPr>
            <a:spLocks noGrp="1"/>
          </p:cNvSpPr>
          <p:nvPr>
            <p:ph type="pic" idx="2"/>
          </p:nvPr>
        </p:nvSpPr>
        <p:spPr>
          <a:xfrm>
            <a:off x="1378078" y="1716088"/>
            <a:ext cx="1714500" cy="1716000"/>
          </a:xfrm>
          <a:prstGeom prst="ellipse">
            <a:avLst/>
          </a:prstGeom>
          <a:noFill/>
          <a:ln w="19050" cap="flat" cmpd="sng">
            <a:solidFill>
              <a:schemeClr val="accent4"/>
            </a:solidFill>
            <a:prstDash val="solid"/>
            <a:round/>
            <a:headEnd type="none" w="sm" len="sm"/>
            <a:tailEnd type="none" w="sm" len="sm"/>
          </a:ln>
          <a:effectLst>
            <a:reflection stA="20000" endPos="15000" dist="19050" dir="5400000" fadeDir="5400012" sy="-100000" algn="bl" rotWithShape="0"/>
          </a:effectLst>
        </p:spPr>
      </p:sp>
      <p:sp>
        <p:nvSpPr>
          <p:cNvPr id="1596" name="Google Shape;1596;p137"/>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97" name="Google Shape;1597;p137"/>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98" name="Google Shape;1598;p137"/>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599"/>
        <p:cNvGrpSpPr/>
        <p:nvPr/>
      </p:nvGrpSpPr>
      <p:grpSpPr>
        <a:xfrm>
          <a:off x="0" y="0"/>
          <a:ext cx="0" cy="0"/>
          <a:chOff x="0" y="0"/>
          <a:chExt cx="0" cy="0"/>
        </a:xfrm>
      </p:grpSpPr>
      <p:sp>
        <p:nvSpPr>
          <p:cNvPr id="1600" name="Google Shape;1600;p138"/>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01" name="Google Shape;1601;p138"/>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02" name="Google Shape;1602;p138"/>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03" name="Google Shape;1603;p138"/>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44" scaled="0"/>
        </a:gradFill>
        <a:effectLst/>
      </p:bgPr>
    </p:bg>
    <p:spTree>
      <p:nvGrpSpPr>
        <p:cNvPr id="1" name="Shape 1604"/>
        <p:cNvGrpSpPr/>
        <p:nvPr/>
      </p:nvGrpSpPr>
      <p:grpSpPr>
        <a:xfrm>
          <a:off x="0" y="0"/>
          <a:ext cx="0" cy="0"/>
          <a:chOff x="0" y="0"/>
          <a:chExt cx="0" cy="0"/>
        </a:xfrm>
      </p:grpSpPr>
      <p:sp>
        <p:nvSpPr>
          <p:cNvPr id="1605" name="Google Shape;1605;p139"/>
          <p:cNvSpPr>
            <a:spLocks noGrp="1"/>
          </p:cNvSpPr>
          <p:nvPr>
            <p:ph type="pic" idx="2"/>
          </p:nvPr>
        </p:nvSpPr>
        <p:spPr>
          <a:xfrm>
            <a:off x="1378078" y="1716088"/>
            <a:ext cx="1714500" cy="171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06" name="Google Shape;1606;p139"/>
          <p:cNvSpPr txBox="1">
            <a:spLocks noGrp="1"/>
          </p:cNvSpPr>
          <p:nvPr>
            <p:ph type="title"/>
          </p:nvPr>
        </p:nvSpPr>
        <p:spPr>
          <a:xfrm>
            <a:off x="3334512" y="1915916"/>
            <a:ext cx="4729500" cy="74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07" name="Google Shape;1607;p139"/>
          <p:cNvSpPr txBox="1">
            <a:spLocks noGrp="1"/>
          </p:cNvSpPr>
          <p:nvPr>
            <p:ph type="subTitle" idx="1"/>
          </p:nvPr>
        </p:nvSpPr>
        <p:spPr>
          <a:xfrm>
            <a:off x="3334512" y="2510827"/>
            <a:ext cx="47295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08" name="Google Shape;1608;p139"/>
          <p:cNvSpPr txBox="1">
            <a:spLocks noGrp="1"/>
          </p:cNvSpPr>
          <p:nvPr>
            <p:ph type="body" idx="3"/>
          </p:nvPr>
        </p:nvSpPr>
        <p:spPr>
          <a:xfrm>
            <a:off x="3334512" y="2849541"/>
            <a:ext cx="4729500" cy="30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609"/>
        <p:cNvGrpSpPr/>
        <p:nvPr/>
      </p:nvGrpSpPr>
      <p:grpSpPr>
        <a:xfrm>
          <a:off x="0" y="0"/>
          <a:ext cx="0" cy="0"/>
          <a:chOff x="0" y="0"/>
          <a:chExt cx="0" cy="0"/>
        </a:xfrm>
      </p:grpSpPr>
      <p:sp>
        <p:nvSpPr>
          <p:cNvPr id="1610" name="Google Shape;1610;p140"/>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11" name="Google Shape;1611;p140"/>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12" name="Google Shape;1612;p140"/>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13" name="Google Shape;1613;p140"/>
          <p:cNvSpPr txBox="1">
            <a:spLocks noGrp="1"/>
          </p:cNvSpPr>
          <p:nvPr>
            <p:ph type="title" idx="4"/>
          </p:nvPr>
        </p:nvSpPr>
        <p:spPr>
          <a:xfrm>
            <a:off x="1331976" y="3178929"/>
            <a:ext cx="2862000" cy="439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14" name="Google Shape;1614;p140"/>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615" name="Google Shape;1615;p140"/>
          <p:cNvSpPr txBox="1">
            <a:spLocks noGrp="1"/>
          </p:cNvSpPr>
          <p:nvPr>
            <p:ph type="title" idx="5"/>
          </p:nvPr>
        </p:nvSpPr>
        <p:spPr>
          <a:xfrm>
            <a:off x="5513391" y="3178929"/>
            <a:ext cx="2862000" cy="439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16" name="Google Shape;1616;p140"/>
          <p:cNvSpPr txBox="1">
            <a:spLocks noGrp="1"/>
          </p:cNvSpPr>
          <p:nvPr>
            <p:ph type="subTitle" idx="6"/>
          </p:nvPr>
        </p:nvSpPr>
        <p:spPr>
          <a:xfrm>
            <a:off x="5513391"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17" name="Google Shape;1617;p140"/>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18" name="Google Shape;1618;p140"/>
          <p:cNvSpPr txBox="1">
            <a:spLocks noGrp="1"/>
          </p:cNvSpPr>
          <p:nvPr>
            <p:ph type="body" idx="7"/>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19" name="Google Shape;1619;p140"/>
          <p:cNvSpPr txBox="1">
            <a:spLocks noGrp="1"/>
          </p:cNvSpPr>
          <p:nvPr>
            <p:ph type="body" idx="8"/>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620"/>
        <p:cNvGrpSpPr/>
        <p:nvPr/>
      </p:nvGrpSpPr>
      <p:grpSpPr>
        <a:xfrm>
          <a:off x="0" y="0"/>
          <a:ext cx="0" cy="0"/>
          <a:chOff x="0" y="0"/>
          <a:chExt cx="0" cy="0"/>
        </a:xfrm>
      </p:grpSpPr>
      <p:pic>
        <p:nvPicPr>
          <p:cNvPr id="1621" name="Google Shape;1621;p141"/>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1622" name="Google Shape;1622;p141"/>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23" name="Google Shape;1623;p141"/>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24" name="Google Shape;1624;p141"/>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25" name="Google Shape;1625;p141"/>
          <p:cNvSpPr txBox="1">
            <a:spLocks noGrp="1"/>
          </p:cNvSpPr>
          <p:nvPr>
            <p:ph type="title" idx="4"/>
          </p:nvPr>
        </p:nvSpPr>
        <p:spPr>
          <a:xfrm>
            <a:off x="1331976" y="3178929"/>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26" name="Google Shape;1626;p141"/>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627" name="Google Shape;1627;p141"/>
          <p:cNvSpPr txBox="1">
            <a:spLocks noGrp="1"/>
          </p:cNvSpPr>
          <p:nvPr>
            <p:ph type="title" idx="5"/>
          </p:nvPr>
        </p:nvSpPr>
        <p:spPr>
          <a:xfrm>
            <a:off x="5513391" y="3178929"/>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28" name="Google Shape;1628;p141"/>
          <p:cNvSpPr txBox="1">
            <a:spLocks noGrp="1"/>
          </p:cNvSpPr>
          <p:nvPr>
            <p:ph type="subTitle" idx="6"/>
          </p:nvPr>
        </p:nvSpPr>
        <p:spPr>
          <a:xfrm>
            <a:off x="5513391"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29" name="Google Shape;1629;p141"/>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30" name="Google Shape;1630;p141"/>
          <p:cNvSpPr txBox="1">
            <a:spLocks noGrp="1"/>
          </p:cNvSpPr>
          <p:nvPr>
            <p:ph type="body" idx="7"/>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31" name="Google Shape;1631;p141"/>
          <p:cNvSpPr txBox="1">
            <a:spLocks noGrp="1"/>
          </p:cNvSpPr>
          <p:nvPr>
            <p:ph type="body" idx="8"/>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632"/>
        <p:cNvGrpSpPr/>
        <p:nvPr/>
      </p:nvGrpSpPr>
      <p:grpSpPr>
        <a:xfrm>
          <a:off x="0" y="0"/>
          <a:ext cx="0" cy="0"/>
          <a:chOff x="0" y="0"/>
          <a:chExt cx="0" cy="0"/>
        </a:xfrm>
      </p:grpSpPr>
      <p:sp>
        <p:nvSpPr>
          <p:cNvPr id="1633" name="Google Shape;1633;p142"/>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34" name="Google Shape;1634;p142"/>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35" name="Google Shape;1635;p142"/>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36" name="Google Shape;1636;p142"/>
          <p:cNvSpPr txBox="1">
            <a:spLocks noGrp="1"/>
          </p:cNvSpPr>
          <p:nvPr>
            <p:ph type="subTitle" idx="1"/>
          </p:nvPr>
        </p:nvSpPr>
        <p:spPr>
          <a:xfrm>
            <a:off x="1331976" y="3469335"/>
            <a:ext cx="2862000" cy="3387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37" name="Google Shape;1637;p142"/>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38" name="Google Shape;1638;p142"/>
          <p:cNvSpPr txBox="1">
            <a:spLocks noGrp="1"/>
          </p:cNvSpPr>
          <p:nvPr>
            <p:ph type="body" idx="4"/>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39" name="Google Shape;1639;p142"/>
          <p:cNvSpPr txBox="1">
            <a:spLocks noGrp="1"/>
          </p:cNvSpPr>
          <p:nvPr>
            <p:ph type="body" idx="5"/>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0" name="Google Shape;1640;p142"/>
          <p:cNvSpPr txBox="1">
            <a:spLocks noGrp="1"/>
          </p:cNvSpPr>
          <p:nvPr>
            <p:ph type="body" idx="6"/>
          </p:nvPr>
        </p:nvSpPr>
        <p:spPr>
          <a:xfrm>
            <a:off x="5513391" y="3490291"/>
            <a:ext cx="2862000" cy="296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1" name="Google Shape;1641;p142"/>
          <p:cNvSpPr txBox="1">
            <a:spLocks noGrp="1"/>
          </p:cNvSpPr>
          <p:nvPr>
            <p:ph type="body" idx="7"/>
          </p:nvPr>
        </p:nvSpPr>
        <p:spPr>
          <a:xfrm>
            <a:off x="1331976" y="3191863"/>
            <a:ext cx="28620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2" name="Google Shape;1642;p142"/>
          <p:cNvSpPr txBox="1">
            <a:spLocks noGrp="1"/>
          </p:cNvSpPr>
          <p:nvPr>
            <p:ph type="body" idx="8"/>
          </p:nvPr>
        </p:nvSpPr>
        <p:spPr>
          <a:xfrm>
            <a:off x="5513129"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44" scaled="0"/>
        </a:gradFill>
        <a:effectLst/>
      </p:bgPr>
    </p:bg>
    <p:spTree>
      <p:nvGrpSpPr>
        <p:cNvPr id="1" name="Shape 1643"/>
        <p:cNvGrpSpPr/>
        <p:nvPr/>
      </p:nvGrpSpPr>
      <p:grpSpPr>
        <a:xfrm>
          <a:off x="0" y="0"/>
          <a:ext cx="0" cy="0"/>
          <a:chOff x="0" y="0"/>
          <a:chExt cx="0" cy="0"/>
        </a:xfrm>
      </p:grpSpPr>
      <p:sp>
        <p:nvSpPr>
          <p:cNvPr id="1644" name="Google Shape;1644;p143"/>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45" name="Google Shape;1645;p143"/>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46" name="Google Shape;1646;p143"/>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47" name="Google Shape;1647;p143"/>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48" name="Google Shape;1648;p143"/>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49" name="Google Shape;1649;p143"/>
          <p:cNvSpPr txBox="1">
            <a:spLocks noGrp="1"/>
          </p:cNvSpPr>
          <p:nvPr>
            <p:ph type="body" idx="4"/>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0" name="Google Shape;1650;p143"/>
          <p:cNvSpPr txBox="1">
            <a:spLocks noGrp="1"/>
          </p:cNvSpPr>
          <p:nvPr>
            <p:ph type="body" idx="5"/>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1" name="Google Shape;1651;p143"/>
          <p:cNvSpPr txBox="1">
            <a:spLocks noGrp="1"/>
          </p:cNvSpPr>
          <p:nvPr>
            <p:ph type="body" idx="6"/>
          </p:nvPr>
        </p:nvSpPr>
        <p:spPr>
          <a:xfrm>
            <a:off x="1331976"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2" name="Google Shape;1652;p143"/>
          <p:cNvSpPr txBox="1">
            <a:spLocks noGrp="1"/>
          </p:cNvSpPr>
          <p:nvPr>
            <p:ph type="body" idx="7"/>
          </p:nvPr>
        </p:nvSpPr>
        <p:spPr>
          <a:xfrm>
            <a:off x="5513391"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53" name="Google Shape;1653;p143"/>
          <p:cNvSpPr txBox="1">
            <a:spLocks noGrp="1"/>
          </p:cNvSpPr>
          <p:nvPr>
            <p:ph type="body" idx="8"/>
          </p:nvPr>
        </p:nvSpPr>
        <p:spPr>
          <a:xfrm>
            <a:off x="5513391" y="3490291"/>
            <a:ext cx="2862000" cy="296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20"/>
        <p:cNvGrpSpPr/>
        <p:nvPr/>
      </p:nvGrpSpPr>
      <p:grpSpPr>
        <a:xfrm>
          <a:off x="0" y="0"/>
          <a:ext cx="0" cy="0"/>
          <a:chOff x="0" y="0"/>
          <a:chExt cx="0" cy="0"/>
        </a:xfrm>
      </p:grpSpPr>
      <p:pic>
        <p:nvPicPr>
          <p:cNvPr id="121" name="Google Shape;121;p18"/>
          <p:cNvPicPr preferRelativeResize="0"/>
          <p:nvPr/>
        </p:nvPicPr>
        <p:blipFill rotWithShape="1">
          <a:blip r:embed="rId2">
            <a:alphaModFix/>
          </a:blip>
          <a:srcRect/>
          <a:stretch/>
        </p:blipFill>
        <p:spPr>
          <a:xfrm>
            <a:off x="0" y="1"/>
            <a:ext cx="9144000" cy="5148264"/>
          </a:xfrm>
          <a:prstGeom prst="rect">
            <a:avLst/>
          </a:prstGeom>
          <a:noFill/>
          <a:ln>
            <a:noFill/>
          </a:ln>
        </p:spPr>
      </p:pic>
      <p:sp>
        <p:nvSpPr>
          <p:cNvPr id="122" name="Google Shape;122;p18"/>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23" name="Google Shape;123;p18"/>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4" name="Google Shape;124;p18"/>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25" name="Google Shape;125;p18"/>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654"/>
        <p:cNvGrpSpPr/>
        <p:nvPr/>
      </p:nvGrpSpPr>
      <p:grpSpPr>
        <a:xfrm>
          <a:off x="0" y="0"/>
          <a:ext cx="0" cy="0"/>
          <a:chOff x="0" y="0"/>
          <a:chExt cx="0" cy="0"/>
        </a:xfrm>
      </p:grpSpPr>
      <p:sp>
        <p:nvSpPr>
          <p:cNvPr id="1655" name="Google Shape;1655;p144"/>
          <p:cNvSpPr>
            <a:spLocks noGrp="1"/>
          </p:cNvSpPr>
          <p:nvPr>
            <p:ph type="pic" idx="2"/>
          </p:nvPr>
        </p:nvSpPr>
        <p:spPr>
          <a:xfrm>
            <a:off x="374009"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56" name="Google Shape;1656;p144"/>
          <p:cNvSpPr>
            <a:spLocks noGrp="1"/>
          </p:cNvSpPr>
          <p:nvPr>
            <p:ph type="pic" idx="3"/>
          </p:nvPr>
        </p:nvSpPr>
        <p:spPr>
          <a:xfrm>
            <a:off x="4552387" y="3149010"/>
            <a:ext cx="857400" cy="8583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57" name="Google Shape;1657;p144"/>
          <p:cNvSpPr txBox="1">
            <a:spLocks noGrp="1"/>
          </p:cNvSpPr>
          <p:nvPr>
            <p:ph type="title"/>
          </p:nvPr>
        </p:nvSpPr>
        <p:spPr>
          <a:xfrm>
            <a:off x="381000" y="1382023"/>
            <a:ext cx="6858000" cy="7413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cxnSp>
        <p:nvCxnSpPr>
          <p:cNvPr id="1658" name="Google Shape;1658;p144"/>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59" name="Google Shape;1659;p144"/>
          <p:cNvSpPr txBox="1">
            <a:spLocks noGrp="1"/>
          </p:cNvSpPr>
          <p:nvPr>
            <p:ph type="subTitle" idx="1"/>
          </p:nvPr>
        </p:nvSpPr>
        <p:spPr>
          <a:xfrm>
            <a:off x="1331976" y="3469917"/>
            <a:ext cx="2862000" cy="338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660" name="Google Shape;1660;p144"/>
          <p:cNvSpPr txBox="1">
            <a:spLocks noGrp="1"/>
          </p:cNvSpPr>
          <p:nvPr>
            <p:ph type="body" idx="4"/>
          </p:nvPr>
        </p:nvSpPr>
        <p:spPr>
          <a:xfrm>
            <a:off x="1331976"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1" name="Google Shape;1661;p144"/>
          <p:cNvSpPr txBox="1">
            <a:spLocks noGrp="1"/>
          </p:cNvSpPr>
          <p:nvPr>
            <p:ph type="body" idx="5"/>
          </p:nvPr>
        </p:nvSpPr>
        <p:spPr>
          <a:xfrm>
            <a:off x="1331976"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2" name="Google Shape;1662;p144"/>
          <p:cNvSpPr txBox="1">
            <a:spLocks noGrp="1"/>
          </p:cNvSpPr>
          <p:nvPr>
            <p:ph type="body" idx="6"/>
          </p:nvPr>
        </p:nvSpPr>
        <p:spPr>
          <a:xfrm>
            <a:off x="5513391" y="3743065"/>
            <a:ext cx="2862000" cy="296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3" name="Google Shape;1663;p144"/>
          <p:cNvSpPr txBox="1">
            <a:spLocks noGrp="1"/>
          </p:cNvSpPr>
          <p:nvPr>
            <p:ph type="body" idx="7"/>
          </p:nvPr>
        </p:nvSpPr>
        <p:spPr>
          <a:xfrm>
            <a:off x="5513391" y="3191863"/>
            <a:ext cx="2862300" cy="4389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64" name="Google Shape;1664;p144"/>
          <p:cNvSpPr txBox="1">
            <a:spLocks noGrp="1"/>
          </p:cNvSpPr>
          <p:nvPr>
            <p:ph type="body" idx="8"/>
          </p:nvPr>
        </p:nvSpPr>
        <p:spPr>
          <a:xfrm>
            <a:off x="5513391" y="3490291"/>
            <a:ext cx="2862000" cy="296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665"/>
        <p:cNvGrpSpPr/>
        <p:nvPr/>
      </p:nvGrpSpPr>
      <p:grpSpPr>
        <a:xfrm>
          <a:off x="0" y="0"/>
          <a:ext cx="0" cy="0"/>
          <a:chOff x="0" y="0"/>
          <a:chExt cx="0" cy="0"/>
        </a:xfrm>
      </p:grpSpPr>
      <p:sp>
        <p:nvSpPr>
          <p:cNvPr id="1666" name="Google Shape;1666;p145"/>
          <p:cNvSpPr/>
          <p:nvPr/>
        </p:nvSpPr>
        <p:spPr>
          <a:xfrm>
            <a:off x="5125249" y="1669749"/>
            <a:ext cx="1371600" cy="1372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67" name="Google Shape;1667;p145"/>
          <p:cNvSpPr/>
          <p:nvPr/>
        </p:nvSpPr>
        <p:spPr>
          <a:xfrm>
            <a:off x="2642249" y="1669749"/>
            <a:ext cx="1371600" cy="1372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68" name="Google Shape;1668;p145"/>
          <p:cNvSpPr txBox="1">
            <a:spLocks noGrp="1"/>
          </p:cNvSpPr>
          <p:nvPr>
            <p:ph type="subTitle" idx="1"/>
          </p:nvPr>
        </p:nvSpPr>
        <p:spPr>
          <a:xfrm>
            <a:off x="2193073" y="3239601"/>
            <a:ext cx="22701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69" name="Google Shape;1669;p145"/>
          <p:cNvSpPr txBox="1">
            <a:spLocks noGrp="1"/>
          </p:cNvSpPr>
          <p:nvPr>
            <p:ph type="subTitle" idx="2"/>
          </p:nvPr>
        </p:nvSpPr>
        <p:spPr>
          <a:xfrm>
            <a:off x="4676073" y="3239601"/>
            <a:ext cx="22701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70" name="Google Shape;1670;p145"/>
          <p:cNvSpPr txBox="1">
            <a:spLocks noGrp="1"/>
          </p:cNvSpPr>
          <p:nvPr>
            <p:ph type="subTitle" idx="3"/>
          </p:nvPr>
        </p:nvSpPr>
        <p:spPr>
          <a:xfrm>
            <a:off x="2193073" y="3550785"/>
            <a:ext cx="22701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1" name="Google Shape;1671;p145"/>
          <p:cNvSpPr txBox="1">
            <a:spLocks noGrp="1"/>
          </p:cNvSpPr>
          <p:nvPr>
            <p:ph type="subTitle" idx="4"/>
          </p:nvPr>
        </p:nvSpPr>
        <p:spPr>
          <a:xfrm>
            <a:off x="4676073" y="3550785"/>
            <a:ext cx="22701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2" name="Google Shape;1672;p145"/>
          <p:cNvSpPr txBox="1">
            <a:spLocks noGrp="1"/>
          </p:cNvSpPr>
          <p:nvPr>
            <p:ph type="title"/>
          </p:nvPr>
        </p:nvSpPr>
        <p:spPr>
          <a:xfrm>
            <a:off x="439700" y="0"/>
            <a:ext cx="8354400" cy="1669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673" name="Google Shape;1673;p145"/>
          <p:cNvSpPr>
            <a:spLocks noGrp="1"/>
          </p:cNvSpPr>
          <p:nvPr>
            <p:ph type="pic" idx="5"/>
          </p:nvPr>
        </p:nvSpPr>
        <p:spPr>
          <a:xfrm>
            <a:off x="2939429" y="1974170"/>
            <a:ext cx="777300" cy="777900"/>
          </a:xfrm>
          <a:prstGeom prst="rect">
            <a:avLst/>
          </a:prstGeom>
          <a:noFill/>
          <a:ln>
            <a:noFill/>
          </a:ln>
        </p:spPr>
      </p:sp>
      <p:sp>
        <p:nvSpPr>
          <p:cNvPr id="1674" name="Google Shape;1674;p145"/>
          <p:cNvSpPr>
            <a:spLocks noGrp="1"/>
          </p:cNvSpPr>
          <p:nvPr>
            <p:ph type="pic" idx="6"/>
          </p:nvPr>
        </p:nvSpPr>
        <p:spPr>
          <a:xfrm>
            <a:off x="5422429" y="1974170"/>
            <a:ext cx="777300" cy="777900"/>
          </a:xfrm>
          <a:prstGeom prst="rect">
            <a:avLst/>
          </a:prstGeom>
          <a:noFill/>
          <a:ln>
            <a:noFill/>
          </a:ln>
        </p:spPr>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1675"/>
        <p:cNvGrpSpPr/>
        <p:nvPr/>
      </p:nvGrpSpPr>
      <p:grpSpPr>
        <a:xfrm>
          <a:off x="0" y="0"/>
          <a:ext cx="0" cy="0"/>
          <a:chOff x="0" y="0"/>
          <a:chExt cx="0" cy="0"/>
        </a:xfrm>
      </p:grpSpPr>
      <p:sp>
        <p:nvSpPr>
          <p:cNvPr id="1676" name="Google Shape;1676;p146"/>
          <p:cNvSpPr/>
          <p:nvPr/>
        </p:nvSpPr>
        <p:spPr>
          <a:xfrm>
            <a:off x="6740750" y="1692142"/>
            <a:ext cx="1363500" cy="13647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77" name="Google Shape;1677;p146"/>
          <p:cNvSpPr/>
          <p:nvPr/>
        </p:nvSpPr>
        <p:spPr>
          <a:xfrm>
            <a:off x="3935000" y="1692142"/>
            <a:ext cx="1363500" cy="13647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78" name="Google Shape;1678;p146"/>
          <p:cNvSpPr/>
          <p:nvPr/>
        </p:nvSpPr>
        <p:spPr>
          <a:xfrm>
            <a:off x="1129250" y="1680995"/>
            <a:ext cx="1364100" cy="1364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79" name="Google Shape;1679;p146"/>
          <p:cNvSpPr txBox="1">
            <a:spLocks noGrp="1"/>
          </p:cNvSpPr>
          <p:nvPr>
            <p:ph type="subTitle" idx="1"/>
          </p:nvPr>
        </p:nvSpPr>
        <p:spPr>
          <a:xfrm>
            <a:off x="439700" y="3237956"/>
            <a:ext cx="27432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80" name="Google Shape;1680;p146"/>
          <p:cNvSpPr txBox="1">
            <a:spLocks noGrp="1"/>
          </p:cNvSpPr>
          <p:nvPr>
            <p:ph type="subTitle" idx="2"/>
          </p:nvPr>
        </p:nvSpPr>
        <p:spPr>
          <a:xfrm>
            <a:off x="439700" y="3549139"/>
            <a:ext cx="27432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1" name="Google Shape;1681;p146"/>
          <p:cNvSpPr txBox="1">
            <a:spLocks noGrp="1"/>
          </p:cNvSpPr>
          <p:nvPr>
            <p:ph type="subTitle" idx="3"/>
          </p:nvPr>
        </p:nvSpPr>
        <p:spPr>
          <a:xfrm>
            <a:off x="3245150" y="3237956"/>
            <a:ext cx="27432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82" name="Google Shape;1682;p146"/>
          <p:cNvSpPr txBox="1">
            <a:spLocks noGrp="1"/>
          </p:cNvSpPr>
          <p:nvPr>
            <p:ph type="subTitle" idx="4"/>
          </p:nvPr>
        </p:nvSpPr>
        <p:spPr>
          <a:xfrm>
            <a:off x="3245150" y="3549139"/>
            <a:ext cx="27432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3" name="Google Shape;1683;p146"/>
          <p:cNvSpPr txBox="1">
            <a:spLocks noGrp="1"/>
          </p:cNvSpPr>
          <p:nvPr>
            <p:ph type="subTitle" idx="5"/>
          </p:nvPr>
        </p:nvSpPr>
        <p:spPr>
          <a:xfrm>
            <a:off x="6050900" y="3237956"/>
            <a:ext cx="27432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84" name="Google Shape;1684;p146"/>
          <p:cNvSpPr txBox="1">
            <a:spLocks noGrp="1"/>
          </p:cNvSpPr>
          <p:nvPr>
            <p:ph type="subTitle" idx="6"/>
          </p:nvPr>
        </p:nvSpPr>
        <p:spPr>
          <a:xfrm>
            <a:off x="6050900" y="3549139"/>
            <a:ext cx="27432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5" name="Google Shape;1685;p146"/>
          <p:cNvSpPr txBox="1">
            <a:spLocks noGrp="1"/>
          </p:cNvSpPr>
          <p:nvPr>
            <p:ph type="title"/>
          </p:nvPr>
        </p:nvSpPr>
        <p:spPr>
          <a:xfrm>
            <a:off x="439700" y="0"/>
            <a:ext cx="8354400" cy="1669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686" name="Google Shape;1686;p146"/>
          <p:cNvSpPr>
            <a:spLocks noGrp="1"/>
          </p:cNvSpPr>
          <p:nvPr>
            <p:ph type="pic" idx="7"/>
          </p:nvPr>
        </p:nvSpPr>
        <p:spPr>
          <a:xfrm>
            <a:off x="1422680" y="2005209"/>
            <a:ext cx="777300" cy="777900"/>
          </a:xfrm>
          <a:prstGeom prst="rect">
            <a:avLst/>
          </a:prstGeom>
          <a:noFill/>
          <a:ln>
            <a:noFill/>
          </a:ln>
        </p:spPr>
      </p:sp>
      <p:sp>
        <p:nvSpPr>
          <p:cNvPr id="1687" name="Google Shape;1687;p146"/>
          <p:cNvSpPr>
            <a:spLocks noGrp="1"/>
          </p:cNvSpPr>
          <p:nvPr>
            <p:ph type="pic" idx="8"/>
          </p:nvPr>
        </p:nvSpPr>
        <p:spPr>
          <a:xfrm>
            <a:off x="4228430" y="2005209"/>
            <a:ext cx="777300" cy="777900"/>
          </a:xfrm>
          <a:prstGeom prst="rect">
            <a:avLst/>
          </a:prstGeom>
          <a:noFill/>
          <a:ln>
            <a:noFill/>
          </a:ln>
        </p:spPr>
      </p:sp>
      <p:sp>
        <p:nvSpPr>
          <p:cNvPr id="1688" name="Google Shape;1688;p146"/>
          <p:cNvSpPr>
            <a:spLocks noGrp="1"/>
          </p:cNvSpPr>
          <p:nvPr>
            <p:ph type="pic" idx="9"/>
          </p:nvPr>
        </p:nvSpPr>
        <p:spPr>
          <a:xfrm>
            <a:off x="7033880" y="2005209"/>
            <a:ext cx="777300" cy="777900"/>
          </a:xfrm>
          <a:prstGeom prst="rect">
            <a:avLst/>
          </a:prstGeom>
          <a:noFill/>
          <a:ln>
            <a:noFill/>
          </a:ln>
        </p:spPr>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1689"/>
        <p:cNvGrpSpPr/>
        <p:nvPr/>
      </p:nvGrpSpPr>
      <p:grpSpPr>
        <a:xfrm>
          <a:off x="0" y="0"/>
          <a:ext cx="0" cy="0"/>
          <a:chOff x="0" y="0"/>
          <a:chExt cx="0" cy="0"/>
        </a:xfrm>
      </p:grpSpPr>
      <p:sp>
        <p:nvSpPr>
          <p:cNvPr id="1690" name="Google Shape;1690;p147"/>
          <p:cNvSpPr/>
          <p:nvPr/>
        </p:nvSpPr>
        <p:spPr>
          <a:xfrm>
            <a:off x="7095183" y="1669854"/>
            <a:ext cx="1374600" cy="13728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1" name="Google Shape;1691;p147"/>
          <p:cNvSpPr/>
          <p:nvPr/>
        </p:nvSpPr>
        <p:spPr>
          <a:xfrm>
            <a:off x="4968008" y="1669854"/>
            <a:ext cx="1374600" cy="13728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2" name="Google Shape;1692;p147"/>
          <p:cNvSpPr/>
          <p:nvPr/>
        </p:nvSpPr>
        <p:spPr>
          <a:xfrm>
            <a:off x="674208" y="1669854"/>
            <a:ext cx="1374600" cy="1372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3" name="Google Shape;1693;p147"/>
          <p:cNvSpPr/>
          <p:nvPr/>
        </p:nvSpPr>
        <p:spPr>
          <a:xfrm>
            <a:off x="2843933" y="1669854"/>
            <a:ext cx="1374600" cy="1372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94" name="Google Shape;1694;p147"/>
          <p:cNvSpPr txBox="1">
            <a:spLocks noGrp="1"/>
          </p:cNvSpPr>
          <p:nvPr>
            <p:ph type="subTitle" idx="1"/>
          </p:nvPr>
        </p:nvSpPr>
        <p:spPr>
          <a:xfrm>
            <a:off x="383058"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95" name="Google Shape;1695;p147"/>
          <p:cNvSpPr txBox="1">
            <a:spLocks noGrp="1"/>
          </p:cNvSpPr>
          <p:nvPr>
            <p:ph type="subTitle" idx="2"/>
          </p:nvPr>
        </p:nvSpPr>
        <p:spPr>
          <a:xfrm>
            <a:off x="383058"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6" name="Google Shape;1696;p147"/>
          <p:cNvSpPr txBox="1">
            <a:spLocks noGrp="1"/>
          </p:cNvSpPr>
          <p:nvPr>
            <p:ph type="subTitle" idx="3"/>
          </p:nvPr>
        </p:nvSpPr>
        <p:spPr>
          <a:xfrm>
            <a:off x="2552783"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97" name="Google Shape;1697;p147"/>
          <p:cNvSpPr txBox="1">
            <a:spLocks noGrp="1"/>
          </p:cNvSpPr>
          <p:nvPr>
            <p:ph type="subTitle" idx="4"/>
          </p:nvPr>
        </p:nvSpPr>
        <p:spPr>
          <a:xfrm>
            <a:off x="2552783"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8" name="Google Shape;1698;p147"/>
          <p:cNvSpPr txBox="1">
            <a:spLocks noGrp="1"/>
          </p:cNvSpPr>
          <p:nvPr>
            <p:ph type="subTitle" idx="5"/>
          </p:nvPr>
        </p:nvSpPr>
        <p:spPr>
          <a:xfrm>
            <a:off x="4676858"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99" name="Google Shape;1699;p147"/>
          <p:cNvSpPr txBox="1">
            <a:spLocks noGrp="1"/>
          </p:cNvSpPr>
          <p:nvPr>
            <p:ph type="subTitle" idx="6"/>
          </p:nvPr>
        </p:nvSpPr>
        <p:spPr>
          <a:xfrm>
            <a:off x="4676858"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00" name="Google Shape;1700;p147"/>
          <p:cNvSpPr txBox="1">
            <a:spLocks noGrp="1"/>
          </p:cNvSpPr>
          <p:nvPr>
            <p:ph type="subTitle" idx="7"/>
          </p:nvPr>
        </p:nvSpPr>
        <p:spPr>
          <a:xfrm>
            <a:off x="6804033" y="3384142"/>
            <a:ext cx="1956900" cy="29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01" name="Google Shape;1701;p147"/>
          <p:cNvSpPr txBox="1">
            <a:spLocks noGrp="1"/>
          </p:cNvSpPr>
          <p:nvPr>
            <p:ph type="subTitle" idx="8"/>
          </p:nvPr>
        </p:nvSpPr>
        <p:spPr>
          <a:xfrm>
            <a:off x="6804033" y="3695326"/>
            <a:ext cx="1956900" cy="5034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02" name="Google Shape;1702;p147"/>
          <p:cNvSpPr txBox="1">
            <a:spLocks noGrp="1"/>
          </p:cNvSpPr>
          <p:nvPr>
            <p:ph type="title"/>
          </p:nvPr>
        </p:nvSpPr>
        <p:spPr>
          <a:xfrm>
            <a:off x="439700" y="0"/>
            <a:ext cx="8354400" cy="1669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03" name="Google Shape;1703;p147"/>
          <p:cNvSpPr>
            <a:spLocks noGrp="1"/>
          </p:cNvSpPr>
          <p:nvPr>
            <p:ph type="pic" idx="9"/>
          </p:nvPr>
        </p:nvSpPr>
        <p:spPr>
          <a:xfrm>
            <a:off x="972888" y="1967309"/>
            <a:ext cx="777300" cy="777900"/>
          </a:xfrm>
          <a:prstGeom prst="rect">
            <a:avLst/>
          </a:prstGeom>
          <a:noFill/>
          <a:ln>
            <a:noFill/>
          </a:ln>
        </p:spPr>
      </p:sp>
      <p:sp>
        <p:nvSpPr>
          <p:cNvPr id="1704" name="Google Shape;1704;p147"/>
          <p:cNvSpPr>
            <a:spLocks noGrp="1"/>
          </p:cNvSpPr>
          <p:nvPr>
            <p:ph type="pic" idx="13"/>
          </p:nvPr>
        </p:nvSpPr>
        <p:spPr>
          <a:xfrm>
            <a:off x="3142613" y="1967309"/>
            <a:ext cx="777300" cy="777900"/>
          </a:xfrm>
          <a:prstGeom prst="rect">
            <a:avLst/>
          </a:prstGeom>
          <a:noFill/>
          <a:ln>
            <a:noFill/>
          </a:ln>
        </p:spPr>
      </p:sp>
      <p:sp>
        <p:nvSpPr>
          <p:cNvPr id="1705" name="Google Shape;1705;p147"/>
          <p:cNvSpPr>
            <a:spLocks noGrp="1"/>
          </p:cNvSpPr>
          <p:nvPr>
            <p:ph type="pic" idx="14"/>
          </p:nvPr>
        </p:nvSpPr>
        <p:spPr>
          <a:xfrm>
            <a:off x="5245413" y="1967309"/>
            <a:ext cx="777300" cy="777900"/>
          </a:xfrm>
          <a:prstGeom prst="rect">
            <a:avLst/>
          </a:prstGeom>
          <a:noFill/>
          <a:ln>
            <a:noFill/>
          </a:ln>
        </p:spPr>
      </p:sp>
      <p:sp>
        <p:nvSpPr>
          <p:cNvPr id="1706" name="Google Shape;1706;p147"/>
          <p:cNvSpPr>
            <a:spLocks noGrp="1"/>
          </p:cNvSpPr>
          <p:nvPr>
            <p:ph type="pic" idx="15"/>
          </p:nvPr>
        </p:nvSpPr>
        <p:spPr>
          <a:xfrm>
            <a:off x="7393872" y="1967309"/>
            <a:ext cx="777300" cy="777900"/>
          </a:xfrm>
          <a:prstGeom prst="rect">
            <a:avLst/>
          </a:prstGeom>
          <a:noFill/>
          <a:ln>
            <a:noFill/>
          </a:ln>
        </p:spPr>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1707"/>
        <p:cNvGrpSpPr/>
        <p:nvPr/>
      </p:nvGrpSpPr>
      <p:grpSpPr>
        <a:xfrm>
          <a:off x="0" y="0"/>
          <a:ext cx="0" cy="0"/>
          <a:chOff x="0" y="0"/>
          <a:chExt cx="0" cy="0"/>
        </a:xfrm>
      </p:grpSpPr>
      <p:sp>
        <p:nvSpPr>
          <p:cNvPr id="1708" name="Google Shape;1708;p148"/>
          <p:cNvSpPr/>
          <p:nvPr/>
        </p:nvSpPr>
        <p:spPr>
          <a:xfrm>
            <a:off x="3886200" y="1088371"/>
            <a:ext cx="1371600" cy="1372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09" name="Google Shape;1709;p148"/>
          <p:cNvSpPr txBox="1">
            <a:spLocks noGrp="1"/>
          </p:cNvSpPr>
          <p:nvPr>
            <p:ph type="title"/>
          </p:nvPr>
        </p:nvSpPr>
        <p:spPr>
          <a:xfrm>
            <a:off x="666750" y="2788205"/>
            <a:ext cx="7810500" cy="595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10" name="Google Shape;1710;p148"/>
          <p:cNvSpPr txBox="1">
            <a:spLocks noGrp="1"/>
          </p:cNvSpPr>
          <p:nvPr>
            <p:ph type="subTitle" idx="1"/>
          </p:nvPr>
        </p:nvSpPr>
        <p:spPr>
          <a:xfrm>
            <a:off x="667500" y="3400330"/>
            <a:ext cx="7809000" cy="594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11" name="Google Shape;1711;p148"/>
          <p:cNvSpPr>
            <a:spLocks noGrp="1"/>
          </p:cNvSpPr>
          <p:nvPr>
            <p:ph type="pic" idx="2"/>
          </p:nvPr>
        </p:nvSpPr>
        <p:spPr>
          <a:xfrm>
            <a:off x="4183380" y="1385826"/>
            <a:ext cx="777300" cy="777900"/>
          </a:xfrm>
          <a:prstGeom prst="rect">
            <a:avLst/>
          </a:prstGeom>
          <a:noFill/>
          <a:ln>
            <a:noFill/>
          </a:ln>
        </p:spPr>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1712"/>
        <p:cNvGrpSpPr/>
        <p:nvPr/>
      </p:nvGrpSpPr>
      <p:grpSpPr>
        <a:xfrm>
          <a:off x="0" y="0"/>
          <a:ext cx="0" cy="0"/>
          <a:chOff x="0" y="0"/>
          <a:chExt cx="0" cy="0"/>
        </a:xfrm>
      </p:grpSpPr>
      <p:sp>
        <p:nvSpPr>
          <p:cNvPr id="1713" name="Google Shape;1713;p149"/>
          <p:cNvSpPr/>
          <p:nvPr/>
        </p:nvSpPr>
        <p:spPr>
          <a:xfrm>
            <a:off x="3886200" y="1088371"/>
            <a:ext cx="1371600" cy="1372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14" name="Google Shape;1714;p149"/>
          <p:cNvSpPr txBox="1">
            <a:spLocks noGrp="1"/>
          </p:cNvSpPr>
          <p:nvPr>
            <p:ph type="title"/>
          </p:nvPr>
        </p:nvSpPr>
        <p:spPr>
          <a:xfrm>
            <a:off x="666750" y="2788205"/>
            <a:ext cx="7810500" cy="5958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15" name="Google Shape;1715;p149"/>
          <p:cNvSpPr txBox="1">
            <a:spLocks noGrp="1"/>
          </p:cNvSpPr>
          <p:nvPr>
            <p:ph type="subTitle" idx="1"/>
          </p:nvPr>
        </p:nvSpPr>
        <p:spPr>
          <a:xfrm>
            <a:off x="667500" y="3400330"/>
            <a:ext cx="7809000" cy="594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16" name="Google Shape;1716;p149"/>
          <p:cNvSpPr>
            <a:spLocks noGrp="1"/>
          </p:cNvSpPr>
          <p:nvPr>
            <p:ph type="pic" idx="2"/>
          </p:nvPr>
        </p:nvSpPr>
        <p:spPr>
          <a:xfrm>
            <a:off x="4183380" y="1385826"/>
            <a:ext cx="777300" cy="7779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1717"/>
        <p:cNvGrpSpPr/>
        <p:nvPr/>
      </p:nvGrpSpPr>
      <p:grpSpPr>
        <a:xfrm>
          <a:off x="0" y="0"/>
          <a:ext cx="0" cy="0"/>
          <a:chOff x="0" y="0"/>
          <a:chExt cx="0" cy="0"/>
        </a:xfrm>
      </p:grpSpPr>
      <p:sp>
        <p:nvSpPr>
          <p:cNvPr id="1718" name="Google Shape;1718;p150"/>
          <p:cNvSpPr txBox="1">
            <a:spLocks noGrp="1"/>
          </p:cNvSpPr>
          <p:nvPr>
            <p:ph type="title"/>
          </p:nvPr>
        </p:nvSpPr>
        <p:spPr>
          <a:xfrm>
            <a:off x="2095119" y="2138949"/>
            <a:ext cx="6296400" cy="5958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19" name="Google Shape;1719;p150"/>
          <p:cNvSpPr/>
          <p:nvPr/>
        </p:nvSpPr>
        <p:spPr>
          <a:xfrm>
            <a:off x="512194" y="1887697"/>
            <a:ext cx="1371600" cy="1372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20" name="Google Shape;1720;p150"/>
          <p:cNvSpPr txBox="1">
            <a:spLocks noGrp="1"/>
          </p:cNvSpPr>
          <p:nvPr>
            <p:ph type="subTitle" idx="1"/>
          </p:nvPr>
        </p:nvSpPr>
        <p:spPr>
          <a:xfrm>
            <a:off x="2090928" y="2688938"/>
            <a:ext cx="6300300" cy="32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21" name="Google Shape;1721;p150"/>
          <p:cNvSpPr>
            <a:spLocks noGrp="1"/>
          </p:cNvSpPr>
          <p:nvPr>
            <p:ph type="pic" idx="2"/>
          </p:nvPr>
        </p:nvSpPr>
        <p:spPr>
          <a:xfrm>
            <a:off x="809374" y="2185152"/>
            <a:ext cx="777300" cy="777900"/>
          </a:xfrm>
          <a:prstGeom prst="rect">
            <a:avLst/>
          </a:prstGeom>
          <a:no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1722"/>
        <p:cNvGrpSpPr/>
        <p:nvPr/>
      </p:nvGrpSpPr>
      <p:grpSpPr>
        <a:xfrm>
          <a:off x="0" y="0"/>
          <a:ext cx="0" cy="0"/>
          <a:chOff x="0" y="0"/>
          <a:chExt cx="0" cy="0"/>
        </a:xfrm>
      </p:grpSpPr>
      <p:sp>
        <p:nvSpPr>
          <p:cNvPr id="1723" name="Google Shape;1723;p151"/>
          <p:cNvSpPr/>
          <p:nvPr/>
        </p:nvSpPr>
        <p:spPr>
          <a:xfrm>
            <a:off x="512194" y="1887697"/>
            <a:ext cx="1371600" cy="1372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24" name="Google Shape;1724;p151"/>
          <p:cNvSpPr txBox="1">
            <a:spLocks noGrp="1"/>
          </p:cNvSpPr>
          <p:nvPr>
            <p:ph type="title"/>
          </p:nvPr>
        </p:nvSpPr>
        <p:spPr>
          <a:xfrm>
            <a:off x="2095119" y="2138949"/>
            <a:ext cx="6296400" cy="5958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25" name="Google Shape;1725;p151"/>
          <p:cNvSpPr txBox="1">
            <a:spLocks noGrp="1"/>
          </p:cNvSpPr>
          <p:nvPr>
            <p:ph type="subTitle" idx="1"/>
          </p:nvPr>
        </p:nvSpPr>
        <p:spPr>
          <a:xfrm>
            <a:off x="2090928" y="2688938"/>
            <a:ext cx="6300300" cy="32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26" name="Google Shape;1726;p151"/>
          <p:cNvSpPr>
            <a:spLocks noGrp="1"/>
          </p:cNvSpPr>
          <p:nvPr>
            <p:ph type="pic" idx="2"/>
          </p:nvPr>
        </p:nvSpPr>
        <p:spPr>
          <a:xfrm>
            <a:off x="809374" y="2185152"/>
            <a:ext cx="777300" cy="7779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1727"/>
        <p:cNvGrpSpPr/>
        <p:nvPr/>
      </p:nvGrpSpPr>
      <p:grpSpPr>
        <a:xfrm>
          <a:off x="0" y="0"/>
          <a:ext cx="0" cy="0"/>
          <a:chOff x="0" y="0"/>
          <a:chExt cx="0" cy="0"/>
        </a:xfrm>
      </p:grpSpPr>
      <p:sp>
        <p:nvSpPr>
          <p:cNvPr id="1728" name="Google Shape;1728;p152"/>
          <p:cNvSpPr/>
          <p:nvPr/>
        </p:nvSpPr>
        <p:spPr>
          <a:xfrm>
            <a:off x="512194" y="1887697"/>
            <a:ext cx="1371600" cy="1372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29" name="Google Shape;1729;p152"/>
          <p:cNvSpPr txBox="1">
            <a:spLocks noGrp="1"/>
          </p:cNvSpPr>
          <p:nvPr>
            <p:ph type="title"/>
          </p:nvPr>
        </p:nvSpPr>
        <p:spPr>
          <a:xfrm>
            <a:off x="2095119" y="2138949"/>
            <a:ext cx="6296400" cy="5958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30" name="Google Shape;1730;p152"/>
          <p:cNvSpPr txBox="1">
            <a:spLocks noGrp="1"/>
          </p:cNvSpPr>
          <p:nvPr>
            <p:ph type="subTitle" idx="1"/>
          </p:nvPr>
        </p:nvSpPr>
        <p:spPr>
          <a:xfrm>
            <a:off x="2090928" y="2688938"/>
            <a:ext cx="6300300" cy="32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31" name="Google Shape;1731;p152"/>
          <p:cNvSpPr>
            <a:spLocks noGrp="1"/>
          </p:cNvSpPr>
          <p:nvPr>
            <p:ph type="pic" idx="2"/>
          </p:nvPr>
        </p:nvSpPr>
        <p:spPr>
          <a:xfrm>
            <a:off x="809374" y="2185152"/>
            <a:ext cx="777300" cy="777900"/>
          </a:xfrm>
          <a:prstGeom prst="rect">
            <a:avLst/>
          </a:prstGeom>
          <a:noFill/>
          <a:ln>
            <a:noFill/>
          </a:ln>
        </p:spPr>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1732"/>
        <p:cNvGrpSpPr/>
        <p:nvPr/>
      </p:nvGrpSpPr>
      <p:grpSpPr>
        <a:xfrm>
          <a:off x="0" y="0"/>
          <a:ext cx="0" cy="0"/>
          <a:chOff x="0" y="0"/>
          <a:chExt cx="0" cy="0"/>
        </a:xfrm>
      </p:grpSpPr>
      <p:sp>
        <p:nvSpPr>
          <p:cNvPr id="1733" name="Google Shape;1733;p153"/>
          <p:cNvSpPr/>
          <p:nvPr/>
        </p:nvSpPr>
        <p:spPr>
          <a:xfrm>
            <a:off x="9157717" y="3869998"/>
            <a:ext cx="1161900" cy="19494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34" name="Google Shape;1734;p153"/>
          <p:cNvSpPr/>
          <p:nvPr/>
        </p:nvSpPr>
        <p:spPr>
          <a:xfrm>
            <a:off x="9160002" y="3212516"/>
            <a:ext cx="1428900" cy="30339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35" name="Google Shape;1735;p153"/>
          <p:cNvSpPr/>
          <p:nvPr/>
        </p:nvSpPr>
        <p:spPr>
          <a:xfrm>
            <a:off x="8445627" y="5165820"/>
            <a:ext cx="1428900" cy="8673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736" name="Google Shape;1736;p153"/>
          <p:cNvSpPr txBox="1">
            <a:spLocks noGrp="1"/>
          </p:cNvSpPr>
          <p:nvPr>
            <p:ph type="title"/>
          </p:nvPr>
        </p:nvSpPr>
        <p:spPr>
          <a:xfrm>
            <a:off x="457200" y="948578"/>
            <a:ext cx="7115100" cy="3251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26"/>
        <p:cNvGrpSpPr/>
        <p:nvPr/>
      </p:nvGrpSpPr>
      <p:grpSpPr>
        <a:xfrm>
          <a:off x="0" y="0"/>
          <a:ext cx="0" cy="0"/>
          <a:chOff x="0" y="0"/>
          <a:chExt cx="0" cy="0"/>
        </a:xfrm>
      </p:grpSpPr>
      <p:sp>
        <p:nvSpPr>
          <p:cNvPr id="127" name="Google Shape;127;p19"/>
          <p:cNvSpPr>
            <a:spLocks noGrp="1"/>
          </p:cNvSpPr>
          <p:nvPr>
            <p:ph type="pic" idx="2"/>
          </p:nvPr>
        </p:nvSpPr>
        <p:spPr>
          <a:xfrm>
            <a:off x="1378078" y="1716088"/>
            <a:ext cx="1714500" cy="1716088"/>
          </a:xfrm>
          <a:prstGeom prst="ellipse">
            <a:avLst/>
          </a:prstGeom>
          <a:noFill/>
          <a:ln w="19050" cap="flat" cmpd="sng">
            <a:solidFill>
              <a:schemeClr val="accent4"/>
            </a:solidFill>
            <a:prstDash val="solid"/>
            <a:round/>
            <a:headEnd type="none" w="sm" len="sm"/>
            <a:tailEnd type="none" w="sm" len="sm"/>
          </a:ln>
          <a:effectLst>
            <a:reflection stA="20000" endPos="15000" dist="19050" dir="5400000" sy="-100000" algn="bl" rotWithShape="0"/>
          </a:effectLst>
        </p:spPr>
      </p:sp>
      <p:sp>
        <p:nvSpPr>
          <p:cNvPr id="128" name="Google Shape;128;p19"/>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9" name="Google Shape;129;p19"/>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30" name="Google Shape;130;p19"/>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1737"/>
        <p:cNvGrpSpPr/>
        <p:nvPr/>
      </p:nvGrpSpPr>
      <p:grpSpPr>
        <a:xfrm>
          <a:off x="0" y="0"/>
          <a:ext cx="0" cy="0"/>
          <a:chOff x="0" y="0"/>
          <a:chExt cx="0" cy="0"/>
        </a:xfrm>
      </p:grpSpPr>
      <p:sp>
        <p:nvSpPr>
          <p:cNvPr id="1738" name="Google Shape;1738;p154"/>
          <p:cNvSpPr txBox="1">
            <a:spLocks noGrp="1"/>
          </p:cNvSpPr>
          <p:nvPr>
            <p:ph type="title"/>
          </p:nvPr>
        </p:nvSpPr>
        <p:spPr>
          <a:xfrm>
            <a:off x="457200" y="948578"/>
            <a:ext cx="7115100" cy="3251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1739"/>
        <p:cNvGrpSpPr/>
        <p:nvPr/>
      </p:nvGrpSpPr>
      <p:grpSpPr>
        <a:xfrm>
          <a:off x="0" y="0"/>
          <a:ext cx="0" cy="0"/>
          <a:chOff x="0" y="0"/>
          <a:chExt cx="0" cy="0"/>
        </a:xfrm>
      </p:grpSpPr>
      <p:sp>
        <p:nvSpPr>
          <p:cNvPr id="1740" name="Google Shape;1740;p155"/>
          <p:cNvSpPr txBox="1">
            <a:spLocks noGrp="1"/>
          </p:cNvSpPr>
          <p:nvPr>
            <p:ph type="title"/>
          </p:nvPr>
        </p:nvSpPr>
        <p:spPr>
          <a:xfrm>
            <a:off x="457200" y="948578"/>
            <a:ext cx="7115100" cy="3251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1741"/>
        <p:cNvGrpSpPr/>
        <p:nvPr/>
      </p:nvGrpSpPr>
      <p:grpSpPr>
        <a:xfrm>
          <a:off x="0" y="0"/>
          <a:ext cx="0" cy="0"/>
          <a:chOff x="0" y="0"/>
          <a:chExt cx="0" cy="0"/>
        </a:xfrm>
      </p:grpSpPr>
      <p:sp>
        <p:nvSpPr>
          <p:cNvPr id="1742" name="Google Shape;1742;p156"/>
          <p:cNvSpPr/>
          <p:nvPr/>
        </p:nvSpPr>
        <p:spPr>
          <a:xfrm>
            <a:off x="2981400" y="4461828"/>
            <a:ext cx="3181200" cy="600600"/>
          </a:xfrm>
          <a:prstGeom prst="rect">
            <a:avLst/>
          </a:prstGeom>
          <a:solidFill>
            <a:srgbClr val="090C0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743" name="Google Shape;1743;p156"/>
          <p:cNvPicPr preferRelativeResize="0"/>
          <p:nvPr/>
        </p:nvPicPr>
        <p:blipFill rotWithShape="1">
          <a:blip r:embed="rId2">
            <a:alphaModFix/>
          </a:blip>
          <a:srcRect/>
          <a:stretch/>
        </p:blipFill>
        <p:spPr>
          <a:xfrm rot="2037362">
            <a:off x="-2381123" y="-684209"/>
            <a:ext cx="13906247" cy="10670422"/>
          </a:xfrm>
          <a:prstGeom prst="rect">
            <a:avLst/>
          </a:prstGeom>
          <a:noFill/>
          <a:ln>
            <a:noFill/>
          </a:ln>
        </p:spPr>
      </p:pic>
      <p:sp>
        <p:nvSpPr>
          <p:cNvPr id="1744" name="Google Shape;1744;p156"/>
          <p:cNvSpPr txBox="1"/>
          <p:nvPr/>
        </p:nvSpPr>
        <p:spPr>
          <a:xfrm>
            <a:off x="0" y="286015"/>
            <a:ext cx="9144000" cy="861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4"/>
              </a:buClr>
              <a:buSzPts val="4400"/>
              <a:buFont typeface="Arial"/>
              <a:buNone/>
            </a:pPr>
            <a:r>
              <a:rPr lang="en-US" sz="4400" b="1" i="0">
                <a:solidFill>
                  <a:schemeClr val="accent4"/>
                </a:solidFill>
                <a:latin typeface="Arial"/>
                <a:ea typeface="Arial"/>
                <a:cs typeface="Arial"/>
                <a:sym typeface="Arial"/>
              </a:rPr>
              <a:t>Where the world builds </a:t>
            </a:r>
            <a:r>
              <a:rPr lang="en-US" sz="4400" b="1" i="0">
                <a:solidFill>
                  <a:schemeClr val="accent6"/>
                </a:solidFill>
                <a:latin typeface="Arial"/>
                <a:ea typeface="Arial"/>
                <a:cs typeface="Arial"/>
                <a:sym typeface="Arial"/>
              </a:rPr>
              <a:t>software</a:t>
            </a:r>
            <a:endParaRPr sz="4400" b="1" i="0">
              <a:solidFill>
                <a:schemeClr val="accent6"/>
              </a:solidFill>
              <a:latin typeface="Arial"/>
              <a:ea typeface="Arial"/>
              <a:cs typeface="Arial"/>
              <a:sym typeface="Arial"/>
            </a:endParaRPr>
          </a:p>
        </p:txBody>
      </p:sp>
      <p:grpSp>
        <p:nvGrpSpPr>
          <p:cNvPr id="1745" name="Google Shape;1745;p156"/>
          <p:cNvGrpSpPr/>
          <p:nvPr/>
        </p:nvGrpSpPr>
        <p:grpSpPr>
          <a:xfrm>
            <a:off x="217125" y="1061666"/>
            <a:ext cx="8709750" cy="1060000"/>
            <a:chOff x="193300" y="1138125"/>
            <a:chExt cx="8709750" cy="1059047"/>
          </a:xfrm>
        </p:grpSpPr>
        <p:sp>
          <p:nvSpPr>
            <p:cNvPr id="1746" name="Google Shape;1746;p156"/>
            <p:cNvSpPr txBox="1"/>
            <p:nvPr/>
          </p:nvSpPr>
          <p:spPr>
            <a:xfrm>
              <a:off x="193300" y="1138125"/>
              <a:ext cx="14859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83M+</a:t>
              </a:r>
              <a:endParaRPr sz="3600" b="1" i="0">
                <a:solidFill>
                  <a:schemeClr val="dk1"/>
                </a:solidFill>
                <a:latin typeface="Arial"/>
                <a:ea typeface="Arial"/>
                <a:cs typeface="Arial"/>
                <a:sym typeface="Arial"/>
              </a:endParaRPr>
            </a:p>
          </p:txBody>
        </p:sp>
        <p:sp>
          <p:nvSpPr>
            <p:cNvPr id="1747" name="Google Shape;1747;p156"/>
            <p:cNvSpPr txBox="1"/>
            <p:nvPr/>
          </p:nvSpPr>
          <p:spPr>
            <a:xfrm>
              <a:off x="1897823" y="1138125"/>
              <a:ext cx="14859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4M+</a:t>
              </a:r>
              <a:endParaRPr sz="3600" b="1" i="0">
                <a:solidFill>
                  <a:schemeClr val="dk1"/>
                </a:solidFill>
                <a:latin typeface="Arial"/>
                <a:ea typeface="Arial"/>
                <a:cs typeface="Arial"/>
                <a:sym typeface="Arial"/>
              </a:endParaRPr>
            </a:p>
          </p:txBody>
        </p:sp>
        <p:sp>
          <p:nvSpPr>
            <p:cNvPr id="1748" name="Google Shape;1748;p156"/>
            <p:cNvSpPr txBox="1"/>
            <p:nvPr/>
          </p:nvSpPr>
          <p:spPr>
            <a:xfrm>
              <a:off x="3549999" y="1138125"/>
              <a:ext cx="14859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2.6B+</a:t>
              </a:r>
              <a:endParaRPr sz="3600" b="1" i="0">
                <a:solidFill>
                  <a:schemeClr val="dk1"/>
                </a:solidFill>
                <a:latin typeface="Arial"/>
                <a:ea typeface="Arial"/>
                <a:cs typeface="Arial"/>
                <a:sym typeface="Arial"/>
              </a:endParaRPr>
            </a:p>
          </p:txBody>
        </p:sp>
        <p:sp>
          <p:nvSpPr>
            <p:cNvPr id="1749" name="Google Shape;1749;p156"/>
            <p:cNvSpPr txBox="1"/>
            <p:nvPr/>
          </p:nvSpPr>
          <p:spPr>
            <a:xfrm>
              <a:off x="5223024" y="1138125"/>
              <a:ext cx="16668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1,000+</a:t>
              </a:r>
              <a:endParaRPr sz="3600" b="1" i="0">
                <a:solidFill>
                  <a:schemeClr val="dk1"/>
                </a:solidFill>
                <a:latin typeface="Arial"/>
                <a:ea typeface="Arial"/>
                <a:cs typeface="Arial"/>
                <a:sym typeface="Arial"/>
              </a:endParaRPr>
            </a:p>
          </p:txBody>
        </p:sp>
        <p:sp>
          <p:nvSpPr>
            <p:cNvPr id="1750" name="Google Shape;1750;p156"/>
            <p:cNvSpPr txBox="1"/>
            <p:nvPr/>
          </p:nvSpPr>
          <p:spPr>
            <a:xfrm>
              <a:off x="7076950" y="1138125"/>
              <a:ext cx="1826100" cy="73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200M+</a:t>
              </a:r>
              <a:endParaRPr sz="3600" b="1" i="0">
                <a:solidFill>
                  <a:schemeClr val="dk1"/>
                </a:solidFill>
                <a:latin typeface="Arial"/>
                <a:ea typeface="Arial"/>
                <a:cs typeface="Arial"/>
                <a:sym typeface="Arial"/>
              </a:endParaRPr>
            </a:p>
          </p:txBody>
        </p:sp>
        <p:sp>
          <p:nvSpPr>
            <p:cNvPr id="1751" name="Google Shape;1751;p156"/>
            <p:cNvSpPr txBox="1"/>
            <p:nvPr/>
          </p:nvSpPr>
          <p:spPr>
            <a:xfrm>
              <a:off x="260650" y="1704872"/>
              <a:ext cx="1351200" cy="338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Developers</a:t>
              </a:r>
              <a:endParaRPr sz="1000" b="0" i="0">
                <a:solidFill>
                  <a:schemeClr val="dk2"/>
                </a:solidFill>
                <a:latin typeface="Arial"/>
                <a:ea typeface="Arial"/>
                <a:cs typeface="Arial"/>
                <a:sym typeface="Arial"/>
              </a:endParaRPr>
            </a:p>
          </p:txBody>
        </p:sp>
        <p:sp>
          <p:nvSpPr>
            <p:cNvPr id="1752" name="Google Shape;1752;p156"/>
            <p:cNvSpPr txBox="1"/>
            <p:nvPr/>
          </p:nvSpPr>
          <p:spPr>
            <a:xfrm>
              <a:off x="1965173" y="1704872"/>
              <a:ext cx="1351200" cy="338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Organizations</a:t>
              </a:r>
              <a:endParaRPr sz="1000" b="0" i="0">
                <a:solidFill>
                  <a:schemeClr val="dk2"/>
                </a:solidFill>
                <a:latin typeface="Arial"/>
                <a:ea typeface="Arial"/>
                <a:cs typeface="Arial"/>
                <a:sym typeface="Arial"/>
              </a:endParaRPr>
            </a:p>
          </p:txBody>
        </p:sp>
        <p:sp>
          <p:nvSpPr>
            <p:cNvPr id="1753" name="Google Shape;1753;p156"/>
            <p:cNvSpPr txBox="1"/>
            <p:nvPr/>
          </p:nvSpPr>
          <p:spPr>
            <a:xfrm>
              <a:off x="3617349" y="1704872"/>
              <a:ext cx="1351200" cy="492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Contributions per year</a:t>
              </a:r>
              <a:endParaRPr sz="1000" b="0" i="0">
                <a:solidFill>
                  <a:schemeClr val="dk2"/>
                </a:solidFill>
                <a:latin typeface="Arial"/>
                <a:ea typeface="Arial"/>
                <a:cs typeface="Arial"/>
                <a:sym typeface="Arial"/>
              </a:endParaRPr>
            </a:p>
          </p:txBody>
        </p:sp>
        <p:sp>
          <p:nvSpPr>
            <p:cNvPr id="1754" name="Google Shape;1754;p156"/>
            <p:cNvSpPr txBox="1"/>
            <p:nvPr/>
          </p:nvSpPr>
          <p:spPr>
            <a:xfrm>
              <a:off x="5380824" y="1704872"/>
              <a:ext cx="1351200" cy="492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Top open source communities</a:t>
              </a:r>
              <a:endParaRPr sz="1000" b="0" i="0">
                <a:solidFill>
                  <a:schemeClr val="dk2"/>
                </a:solidFill>
                <a:latin typeface="Arial"/>
                <a:ea typeface="Arial"/>
                <a:cs typeface="Arial"/>
                <a:sym typeface="Arial"/>
              </a:endParaRPr>
            </a:p>
          </p:txBody>
        </p:sp>
        <p:sp>
          <p:nvSpPr>
            <p:cNvPr id="1755" name="Google Shape;1755;p156"/>
            <p:cNvSpPr txBox="1"/>
            <p:nvPr/>
          </p:nvSpPr>
          <p:spPr>
            <a:xfrm>
              <a:off x="7148725" y="1704872"/>
              <a:ext cx="1682700" cy="492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Private + public repositories</a:t>
              </a:r>
              <a:endParaRPr sz="1000" b="0" i="0">
                <a:solidFill>
                  <a:schemeClr val="dk2"/>
                </a:solidFill>
                <a:latin typeface="Arial"/>
                <a:ea typeface="Arial"/>
                <a:cs typeface="Arial"/>
                <a:sym typeface="Arial"/>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56"/>
        <p:cNvGrpSpPr/>
        <p:nvPr/>
      </p:nvGrpSpPr>
      <p:grpSpPr>
        <a:xfrm>
          <a:off x="0" y="0"/>
          <a:ext cx="0" cy="0"/>
          <a:chOff x="0" y="0"/>
          <a:chExt cx="0" cy="0"/>
        </a:xfrm>
      </p:grpSpPr>
      <p:sp>
        <p:nvSpPr>
          <p:cNvPr id="1757" name="Google Shape;1757;p157"/>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8" name="Google Shape;1758;p157"/>
          <p:cNvSpPr txBox="1">
            <a:spLocks noGrp="1"/>
          </p:cNvSpPr>
          <p:nvPr>
            <p:ph type="body" idx="1"/>
          </p:nvPr>
        </p:nvSpPr>
        <p:spPr>
          <a:xfrm>
            <a:off x="628650" y="1370486"/>
            <a:ext cx="7886700" cy="326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59"/>
        <p:cNvGrpSpPr/>
        <p:nvPr/>
      </p:nvGrpSpPr>
      <p:grpSpPr>
        <a:xfrm>
          <a:off x="0" y="0"/>
          <a:ext cx="0" cy="0"/>
          <a:chOff x="0" y="0"/>
          <a:chExt cx="0" cy="0"/>
        </a:xfrm>
      </p:grpSpPr>
      <p:sp>
        <p:nvSpPr>
          <p:cNvPr id="1760" name="Google Shape;1760;p158"/>
          <p:cNvSpPr txBox="1">
            <a:spLocks noGrp="1"/>
          </p:cNvSpPr>
          <p:nvPr>
            <p:ph type="title"/>
          </p:nvPr>
        </p:nvSpPr>
        <p:spPr>
          <a:xfrm>
            <a:off x="629841" y="274098"/>
            <a:ext cx="7886700" cy="995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158"/>
          <p:cNvSpPr txBox="1">
            <a:spLocks noGrp="1"/>
          </p:cNvSpPr>
          <p:nvPr>
            <p:ph type="body" idx="1"/>
          </p:nvPr>
        </p:nvSpPr>
        <p:spPr>
          <a:xfrm>
            <a:off x="629842" y="1262040"/>
            <a:ext cx="3868200" cy="6186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762" name="Google Shape;1762;p158"/>
          <p:cNvSpPr txBox="1">
            <a:spLocks noGrp="1"/>
          </p:cNvSpPr>
          <p:nvPr>
            <p:ph type="body" idx="2"/>
          </p:nvPr>
        </p:nvSpPr>
        <p:spPr>
          <a:xfrm>
            <a:off x="629842" y="1880546"/>
            <a:ext cx="3868200" cy="276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63" name="Google Shape;1763;p158"/>
          <p:cNvSpPr txBox="1">
            <a:spLocks noGrp="1"/>
          </p:cNvSpPr>
          <p:nvPr>
            <p:ph type="body" idx="3"/>
          </p:nvPr>
        </p:nvSpPr>
        <p:spPr>
          <a:xfrm>
            <a:off x="4629150" y="1262040"/>
            <a:ext cx="3887400" cy="6186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764" name="Google Shape;1764;p158"/>
          <p:cNvSpPr txBox="1">
            <a:spLocks noGrp="1"/>
          </p:cNvSpPr>
          <p:nvPr>
            <p:ph type="body" idx="4"/>
          </p:nvPr>
        </p:nvSpPr>
        <p:spPr>
          <a:xfrm>
            <a:off x="4629150" y="1880546"/>
            <a:ext cx="3887400" cy="2766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1765"/>
        <p:cNvGrpSpPr/>
        <p:nvPr/>
      </p:nvGrpSpPr>
      <p:grpSpPr>
        <a:xfrm>
          <a:off x="0" y="0"/>
          <a:ext cx="0" cy="0"/>
          <a:chOff x="0" y="0"/>
          <a:chExt cx="0" cy="0"/>
        </a:xfrm>
      </p:grpSpPr>
      <p:sp>
        <p:nvSpPr>
          <p:cNvPr id="1766" name="Google Shape;1766;p159"/>
          <p:cNvSpPr/>
          <p:nvPr/>
        </p:nvSpPr>
        <p:spPr>
          <a:xfrm>
            <a:off x="4576286" y="2632232"/>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67" name="Google Shape;1767;p159"/>
          <p:cNvSpPr/>
          <p:nvPr/>
        </p:nvSpPr>
        <p:spPr>
          <a:xfrm>
            <a:off x="4576286" y="1840380"/>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68" name="Google Shape;1768;p159"/>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769" name="Google Shape;1769;p159"/>
          <p:cNvSpPr txBox="1">
            <a:spLocks noGrp="1"/>
          </p:cNvSpPr>
          <p:nvPr>
            <p:ph type="subTitle" idx="1"/>
          </p:nvPr>
        </p:nvSpPr>
        <p:spPr>
          <a:xfrm>
            <a:off x="5227320" y="1764192"/>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70" name="Google Shape;1770;p159"/>
          <p:cNvSpPr txBox="1">
            <a:spLocks noGrp="1"/>
          </p:cNvSpPr>
          <p:nvPr>
            <p:ph type="subTitle" idx="2"/>
          </p:nvPr>
        </p:nvSpPr>
        <p:spPr>
          <a:xfrm>
            <a:off x="5227320" y="2075376"/>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71" name="Google Shape;1771;p159"/>
          <p:cNvSpPr txBox="1">
            <a:spLocks noGrp="1"/>
          </p:cNvSpPr>
          <p:nvPr>
            <p:ph type="subTitle" idx="3"/>
          </p:nvPr>
        </p:nvSpPr>
        <p:spPr>
          <a:xfrm>
            <a:off x="5227320" y="256960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72" name="Google Shape;1772;p159"/>
          <p:cNvSpPr txBox="1">
            <a:spLocks noGrp="1"/>
          </p:cNvSpPr>
          <p:nvPr>
            <p:ph type="subTitle" idx="4"/>
          </p:nvPr>
        </p:nvSpPr>
        <p:spPr>
          <a:xfrm>
            <a:off x="5227320" y="288079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73" name="Google Shape;1773;p159"/>
          <p:cNvSpPr>
            <a:spLocks noGrp="1"/>
          </p:cNvSpPr>
          <p:nvPr>
            <p:ph type="pic" idx="5"/>
          </p:nvPr>
        </p:nvSpPr>
        <p:spPr>
          <a:xfrm>
            <a:off x="4690616" y="1954816"/>
            <a:ext cx="320100" cy="320400"/>
          </a:xfrm>
          <a:prstGeom prst="rect">
            <a:avLst/>
          </a:prstGeom>
          <a:noFill/>
          <a:ln>
            <a:noFill/>
          </a:ln>
        </p:spPr>
      </p:sp>
      <p:sp>
        <p:nvSpPr>
          <p:cNvPr id="1774" name="Google Shape;1774;p159"/>
          <p:cNvSpPr>
            <a:spLocks noGrp="1"/>
          </p:cNvSpPr>
          <p:nvPr>
            <p:ph type="pic" idx="6"/>
          </p:nvPr>
        </p:nvSpPr>
        <p:spPr>
          <a:xfrm>
            <a:off x="4690616" y="2746668"/>
            <a:ext cx="320100" cy="320400"/>
          </a:xfrm>
          <a:prstGeom prst="rect">
            <a:avLst/>
          </a:prstGeom>
          <a:noFill/>
          <a:ln>
            <a:noFill/>
          </a:ln>
        </p:spPr>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1775"/>
        <p:cNvGrpSpPr/>
        <p:nvPr/>
      </p:nvGrpSpPr>
      <p:grpSpPr>
        <a:xfrm>
          <a:off x="0" y="0"/>
          <a:ext cx="0" cy="0"/>
          <a:chOff x="0" y="0"/>
          <a:chExt cx="0" cy="0"/>
        </a:xfrm>
      </p:grpSpPr>
      <p:sp>
        <p:nvSpPr>
          <p:cNvPr id="1776" name="Google Shape;1776;p160"/>
          <p:cNvSpPr/>
          <p:nvPr/>
        </p:nvSpPr>
        <p:spPr>
          <a:xfrm>
            <a:off x="4580573" y="1071298"/>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77" name="Google Shape;1777;p160"/>
          <p:cNvSpPr/>
          <p:nvPr/>
        </p:nvSpPr>
        <p:spPr>
          <a:xfrm>
            <a:off x="4580573" y="179989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78" name="Google Shape;1778;p160"/>
          <p:cNvSpPr/>
          <p:nvPr/>
        </p:nvSpPr>
        <p:spPr>
          <a:xfrm>
            <a:off x="4580573" y="2528489"/>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79" name="Google Shape;1779;p160"/>
          <p:cNvSpPr/>
          <p:nvPr/>
        </p:nvSpPr>
        <p:spPr>
          <a:xfrm>
            <a:off x="4580573" y="3257085"/>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80" name="Google Shape;1780;p160"/>
          <p:cNvSpPr txBox="1">
            <a:spLocks noGrp="1"/>
          </p:cNvSpPr>
          <p:nvPr>
            <p:ph type="subTitle" idx="1"/>
          </p:nvPr>
        </p:nvSpPr>
        <p:spPr>
          <a:xfrm>
            <a:off x="5227320" y="99689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1" name="Google Shape;1781;p160"/>
          <p:cNvSpPr txBox="1">
            <a:spLocks noGrp="1"/>
          </p:cNvSpPr>
          <p:nvPr>
            <p:ph type="subTitle" idx="2"/>
          </p:nvPr>
        </p:nvSpPr>
        <p:spPr>
          <a:xfrm>
            <a:off x="5227320" y="130808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2" name="Google Shape;1782;p160"/>
          <p:cNvSpPr txBox="1">
            <a:spLocks noGrp="1"/>
          </p:cNvSpPr>
          <p:nvPr>
            <p:ph type="subTitle" idx="3"/>
          </p:nvPr>
        </p:nvSpPr>
        <p:spPr>
          <a:xfrm>
            <a:off x="5227320" y="1726043"/>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3" name="Google Shape;1783;p160"/>
          <p:cNvSpPr txBox="1">
            <a:spLocks noGrp="1"/>
          </p:cNvSpPr>
          <p:nvPr>
            <p:ph type="subTitle" idx="4"/>
          </p:nvPr>
        </p:nvSpPr>
        <p:spPr>
          <a:xfrm>
            <a:off x="5227320" y="2037227"/>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4" name="Google Shape;1784;p160"/>
          <p:cNvSpPr txBox="1">
            <a:spLocks noGrp="1"/>
          </p:cNvSpPr>
          <p:nvPr>
            <p:ph type="subTitle" idx="5"/>
          </p:nvPr>
        </p:nvSpPr>
        <p:spPr>
          <a:xfrm>
            <a:off x="5227320" y="24551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5" name="Google Shape;1785;p160"/>
          <p:cNvSpPr txBox="1">
            <a:spLocks noGrp="1"/>
          </p:cNvSpPr>
          <p:nvPr>
            <p:ph type="subTitle" idx="6"/>
          </p:nvPr>
        </p:nvSpPr>
        <p:spPr>
          <a:xfrm>
            <a:off x="5227320" y="27663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6" name="Google Shape;1786;p160"/>
          <p:cNvSpPr txBox="1">
            <a:spLocks noGrp="1"/>
          </p:cNvSpPr>
          <p:nvPr>
            <p:ph type="subTitle" idx="7"/>
          </p:nvPr>
        </p:nvSpPr>
        <p:spPr>
          <a:xfrm>
            <a:off x="5227320" y="318433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87" name="Google Shape;1787;p160"/>
          <p:cNvSpPr txBox="1">
            <a:spLocks noGrp="1"/>
          </p:cNvSpPr>
          <p:nvPr>
            <p:ph type="subTitle" idx="8"/>
          </p:nvPr>
        </p:nvSpPr>
        <p:spPr>
          <a:xfrm>
            <a:off x="5227320" y="349552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88" name="Google Shape;1788;p160"/>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789" name="Google Shape;1789;p160"/>
          <p:cNvSpPr>
            <a:spLocks noGrp="1"/>
          </p:cNvSpPr>
          <p:nvPr>
            <p:ph type="pic" idx="9"/>
          </p:nvPr>
        </p:nvSpPr>
        <p:spPr>
          <a:xfrm>
            <a:off x="4694903" y="1184083"/>
            <a:ext cx="320100" cy="320400"/>
          </a:xfrm>
          <a:prstGeom prst="rect">
            <a:avLst/>
          </a:prstGeom>
          <a:noFill/>
          <a:ln>
            <a:noFill/>
          </a:ln>
        </p:spPr>
      </p:sp>
      <p:sp>
        <p:nvSpPr>
          <p:cNvPr id="1790" name="Google Shape;1790;p160"/>
          <p:cNvSpPr>
            <a:spLocks noGrp="1"/>
          </p:cNvSpPr>
          <p:nvPr>
            <p:ph type="pic" idx="13"/>
          </p:nvPr>
        </p:nvSpPr>
        <p:spPr>
          <a:xfrm>
            <a:off x="4694903" y="1912679"/>
            <a:ext cx="320100" cy="320400"/>
          </a:xfrm>
          <a:prstGeom prst="rect">
            <a:avLst/>
          </a:prstGeom>
          <a:noFill/>
          <a:ln>
            <a:noFill/>
          </a:ln>
        </p:spPr>
      </p:sp>
      <p:sp>
        <p:nvSpPr>
          <p:cNvPr id="1791" name="Google Shape;1791;p160"/>
          <p:cNvSpPr>
            <a:spLocks noGrp="1"/>
          </p:cNvSpPr>
          <p:nvPr>
            <p:ph type="pic" idx="14"/>
          </p:nvPr>
        </p:nvSpPr>
        <p:spPr>
          <a:xfrm>
            <a:off x="4694903" y="2641274"/>
            <a:ext cx="320100" cy="320400"/>
          </a:xfrm>
          <a:prstGeom prst="rect">
            <a:avLst/>
          </a:prstGeom>
          <a:noFill/>
          <a:ln>
            <a:noFill/>
          </a:ln>
        </p:spPr>
      </p:sp>
      <p:sp>
        <p:nvSpPr>
          <p:cNvPr id="1792" name="Google Shape;1792;p160"/>
          <p:cNvSpPr>
            <a:spLocks noGrp="1"/>
          </p:cNvSpPr>
          <p:nvPr>
            <p:ph type="pic" idx="15"/>
          </p:nvPr>
        </p:nvSpPr>
        <p:spPr>
          <a:xfrm>
            <a:off x="4694903" y="3369870"/>
            <a:ext cx="320100" cy="320400"/>
          </a:xfrm>
          <a:prstGeom prst="rect">
            <a:avLst/>
          </a:prstGeom>
          <a:noFill/>
          <a:ln>
            <a:noFill/>
          </a:ln>
        </p:spPr>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1793"/>
        <p:cNvGrpSpPr/>
        <p:nvPr/>
      </p:nvGrpSpPr>
      <p:grpSpPr>
        <a:xfrm>
          <a:off x="0" y="0"/>
          <a:ext cx="0" cy="0"/>
          <a:chOff x="0" y="0"/>
          <a:chExt cx="0" cy="0"/>
        </a:xfrm>
      </p:grpSpPr>
      <p:sp>
        <p:nvSpPr>
          <p:cNvPr id="1794" name="Google Shape;1794;p161"/>
          <p:cNvSpPr/>
          <p:nvPr/>
        </p:nvSpPr>
        <p:spPr>
          <a:xfrm>
            <a:off x="512194" y="1033319"/>
            <a:ext cx="1371600" cy="1372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5" name="Google Shape;1795;p161"/>
          <p:cNvSpPr/>
          <p:nvPr/>
        </p:nvSpPr>
        <p:spPr>
          <a:xfrm>
            <a:off x="4576286" y="2247472"/>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6" name="Google Shape;1796;p161"/>
          <p:cNvSpPr/>
          <p:nvPr/>
        </p:nvSpPr>
        <p:spPr>
          <a:xfrm>
            <a:off x="4576286" y="1451141"/>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7" name="Google Shape;1797;p161"/>
          <p:cNvSpPr txBox="1">
            <a:spLocks noGrp="1"/>
          </p:cNvSpPr>
          <p:nvPr>
            <p:ph type="subTitle" idx="1"/>
          </p:nvPr>
        </p:nvSpPr>
        <p:spPr>
          <a:xfrm>
            <a:off x="5227320" y="1393420"/>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98" name="Google Shape;1798;p161"/>
          <p:cNvSpPr txBox="1">
            <a:spLocks noGrp="1"/>
          </p:cNvSpPr>
          <p:nvPr>
            <p:ph type="subTitle" idx="2"/>
          </p:nvPr>
        </p:nvSpPr>
        <p:spPr>
          <a:xfrm>
            <a:off x="5227320" y="1704604"/>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799" name="Google Shape;1799;p161"/>
          <p:cNvSpPr txBox="1">
            <a:spLocks noGrp="1"/>
          </p:cNvSpPr>
          <p:nvPr>
            <p:ph type="subTitle" idx="3"/>
          </p:nvPr>
        </p:nvSpPr>
        <p:spPr>
          <a:xfrm>
            <a:off x="5227320" y="2198837"/>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00" name="Google Shape;1800;p161"/>
          <p:cNvSpPr txBox="1">
            <a:spLocks noGrp="1"/>
          </p:cNvSpPr>
          <p:nvPr>
            <p:ph type="subTitle" idx="4"/>
          </p:nvPr>
        </p:nvSpPr>
        <p:spPr>
          <a:xfrm>
            <a:off x="5227320" y="2510021"/>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01" name="Google Shape;1801;p161"/>
          <p:cNvSpPr/>
          <p:nvPr/>
        </p:nvSpPr>
        <p:spPr>
          <a:xfrm>
            <a:off x="4576286" y="304380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02" name="Google Shape;1802;p161"/>
          <p:cNvSpPr txBox="1">
            <a:spLocks noGrp="1"/>
          </p:cNvSpPr>
          <p:nvPr>
            <p:ph type="subTitle" idx="5"/>
          </p:nvPr>
        </p:nvSpPr>
        <p:spPr>
          <a:xfrm>
            <a:off x="5227320" y="29809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03" name="Google Shape;1803;p161"/>
          <p:cNvSpPr txBox="1">
            <a:spLocks noGrp="1"/>
          </p:cNvSpPr>
          <p:nvPr>
            <p:ph type="subTitle" idx="6"/>
          </p:nvPr>
        </p:nvSpPr>
        <p:spPr>
          <a:xfrm>
            <a:off x="5227320" y="32921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04" name="Google Shape;1804;p161"/>
          <p:cNvSpPr txBox="1">
            <a:spLocks noGrp="1"/>
          </p:cNvSpPr>
          <p:nvPr>
            <p:ph type="title"/>
          </p:nvPr>
        </p:nvSpPr>
        <p:spPr>
          <a:xfrm>
            <a:off x="456296" y="2164034"/>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805" name="Google Shape;1805;p161"/>
          <p:cNvSpPr>
            <a:spLocks noGrp="1"/>
          </p:cNvSpPr>
          <p:nvPr>
            <p:ph type="pic" idx="7"/>
          </p:nvPr>
        </p:nvSpPr>
        <p:spPr>
          <a:xfrm>
            <a:off x="809374" y="1375212"/>
            <a:ext cx="777300" cy="777900"/>
          </a:xfrm>
          <a:prstGeom prst="rect">
            <a:avLst/>
          </a:prstGeom>
          <a:noFill/>
          <a:ln>
            <a:noFill/>
          </a:ln>
        </p:spPr>
      </p:sp>
      <p:sp>
        <p:nvSpPr>
          <p:cNvPr id="1806" name="Google Shape;1806;p161"/>
          <p:cNvSpPr>
            <a:spLocks noGrp="1"/>
          </p:cNvSpPr>
          <p:nvPr>
            <p:ph type="pic" idx="8"/>
          </p:nvPr>
        </p:nvSpPr>
        <p:spPr>
          <a:xfrm>
            <a:off x="4690616" y="1563925"/>
            <a:ext cx="320100" cy="320400"/>
          </a:xfrm>
          <a:prstGeom prst="rect">
            <a:avLst/>
          </a:prstGeom>
          <a:noFill/>
          <a:ln>
            <a:noFill/>
          </a:ln>
        </p:spPr>
      </p:sp>
      <p:sp>
        <p:nvSpPr>
          <p:cNvPr id="1807" name="Google Shape;1807;p161"/>
          <p:cNvSpPr>
            <a:spLocks noGrp="1"/>
          </p:cNvSpPr>
          <p:nvPr>
            <p:ph type="pic" idx="9"/>
          </p:nvPr>
        </p:nvSpPr>
        <p:spPr>
          <a:xfrm>
            <a:off x="4684672" y="2360257"/>
            <a:ext cx="320100" cy="320400"/>
          </a:xfrm>
          <a:prstGeom prst="rect">
            <a:avLst/>
          </a:prstGeom>
          <a:noFill/>
          <a:ln>
            <a:noFill/>
          </a:ln>
        </p:spPr>
      </p:sp>
      <p:sp>
        <p:nvSpPr>
          <p:cNvPr id="1808" name="Google Shape;1808;p161"/>
          <p:cNvSpPr>
            <a:spLocks noGrp="1"/>
          </p:cNvSpPr>
          <p:nvPr>
            <p:ph type="pic" idx="13"/>
          </p:nvPr>
        </p:nvSpPr>
        <p:spPr>
          <a:xfrm>
            <a:off x="4696093" y="3156589"/>
            <a:ext cx="320100" cy="320400"/>
          </a:xfrm>
          <a:prstGeom prst="rect">
            <a:avLst/>
          </a:prstGeom>
          <a:noFill/>
          <a:ln>
            <a:noFill/>
          </a:ln>
        </p:spPr>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1809"/>
        <p:cNvGrpSpPr/>
        <p:nvPr/>
      </p:nvGrpSpPr>
      <p:grpSpPr>
        <a:xfrm>
          <a:off x="0" y="0"/>
          <a:ext cx="0" cy="0"/>
          <a:chOff x="0" y="0"/>
          <a:chExt cx="0" cy="0"/>
        </a:xfrm>
      </p:grpSpPr>
      <p:sp>
        <p:nvSpPr>
          <p:cNvPr id="1810" name="Google Shape;1810;p162"/>
          <p:cNvSpPr/>
          <p:nvPr/>
        </p:nvSpPr>
        <p:spPr>
          <a:xfrm>
            <a:off x="512194" y="1033319"/>
            <a:ext cx="1371600" cy="13728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1" name="Google Shape;1811;p162"/>
          <p:cNvSpPr/>
          <p:nvPr/>
        </p:nvSpPr>
        <p:spPr>
          <a:xfrm>
            <a:off x="4580573" y="1071298"/>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2" name="Google Shape;1812;p162"/>
          <p:cNvSpPr/>
          <p:nvPr/>
        </p:nvSpPr>
        <p:spPr>
          <a:xfrm>
            <a:off x="4580573" y="1799894"/>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3" name="Google Shape;1813;p162"/>
          <p:cNvSpPr/>
          <p:nvPr/>
        </p:nvSpPr>
        <p:spPr>
          <a:xfrm>
            <a:off x="4580573" y="2528489"/>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4" name="Google Shape;1814;p162"/>
          <p:cNvSpPr/>
          <p:nvPr/>
        </p:nvSpPr>
        <p:spPr>
          <a:xfrm>
            <a:off x="4580573" y="3257085"/>
            <a:ext cx="5487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15" name="Google Shape;1815;p162"/>
          <p:cNvSpPr txBox="1">
            <a:spLocks noGrp="1"/>
          </p:cNvSpPr>
          <p:nvPr>
            <p:ph type="subTitle" idx="1"/>
          </p:nvPr>
        </p:nvSpPr>
        <p:spPr>
          <a:xfrm>
            <a:off x="5227320" y="99689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16" name="Google Shape;1816;p162"/>
          <p:cNvSpPr txBox="1">
            <a:spLocks noGrp="1"/>
          </p:cNvSpPr>
          <p:nvPr>
            <p:ph type="subTitle" idx="2"/>
          </p:nvPr>
        </p:nvSpPr>
        <p:spPr>
          <a:xfrm>
            <a:off x="5227320" y="130808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17" name="Google Shape;1817;p162"/>
          <p:cNvSpPr txBox="1">
            <a:spLocks noGrp="1"/>
          </p:cNvSpPr>
          <p:nvPr>
            <p:ph type="subTitle" idx="3"/>
          </p:nvPr>
        </p:nvSpPr>
        <p:spPr>
          <a:xfrm>
            <a:off x="5227320" y="1726043"/>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18" name="Google Shape;1818;p162"/>
          <p:cNvSpPr txBox="1">
            <a:spLocks noGrp="1"/>
          </p:cNvSpPr>
          <p:nvPr>
            <p:ph type="subTitle" idx="4"/>
          </p:nvPr>
        </p:nvSpPr>
        <p:spPr>
          <a:xfrm>
            <a:off x="5227320" y="2037227"/>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19" name="Google Shape;1819;p162"/>
          <p:cNvSpPr txBox="1">
            <a:spLocks noGrp="1"/>
          </p:cNvSpPr>
          <p:nvPr>
            <p:ph type="subTitle" idx="5"/>
          </p:nvPr>
        </p:nvSpPr>
        <p:spPr>
          <a:xfrm>
            <a:off x="5227320" y="2455189"/>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20" name="Google Shape;1820;p162"/>
          <p:cNvSpPr txBox="1">
            <a:spLocks noGrp="1"/>
          </p:cNvSpPr>
          <p:nvPr>
            <p:ph type="subTitle" idx="6"/>
          </p:nvPr>
        </p:nvSpPr>
        <p:spPr>
          <a:xfrm>
            <a:off x="5227320" y="2766373"/>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21" name="Google Shape;1821;p162"/>
          <p:cNvSpPr txBox="1">
            <a:spLocks noGrp="1"/>
          </p:cNvSpPr>
          <p:nvPr>
            <p:ph type="subTitle" idx="7"/>
          </p:nvPr>
        </p:nvSpPr>
        <p:spPr>
          <a:xfrm>
            <a:off x="5227320" y="3184336"/>
            <a:ext cx="34290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22" name="Google Shape;1822;p162"/>
          <p:cNvSpPr txBox="1">
            <a:spLocks noGrp="1"/>
          </p:cNvSpPr>
          <p:nvPr>
            <p:ph type="subTitle" idx="8"/>
          </p:nvPr>
        </p:nvSpPr>
        <p:spPr>
          <a:xfrm>
            <a:off x="5227320" y="3495520"/>
            <a:ext cx="3429000" cy="503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23" name="Google Shape;1823;p162"/>
          <p:cNvSpPr txBox="1">
            <a:spLocks noGrp="1"/>
          </p:cNvSpPr>
          <p:nvPr>
            <p:ph type="title"/>
          </p:nvPr>
        </p:nvSpPr>
        <p:spPr>
          <a:xfrm>
            <a:off x="456296" y="2164034"/>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824" name="Google Shape;1824;p162"/>
          <p:cNvSpPr>
            <a:spLocks noGrp="1"/>
          </p:cNvSpPr>
          <p:nvPr>
            <p:ph type="pic" idx="9"/>
          </p:nvPr>
        </p:nvSpPr>
        <p:spPr>
          <a:xfrm>
            <a:off x="809374" y="1375212"/>
            <a:ext cx="777300" cy="777900"/>
          </a:xfrm>
          <a:prstGeom prst="rect">
            <a:avLst/>
          </a:prstGeom>
          <a:noFill/>
          <a:ln>
            <a:noFill/>
          </a:ln>
        </p:spPr>
      </p:sp>
      <p:sp>
        <p:nvSpPr>
          <p:cNvPr id="1825" name="Google Shape;1825;p162"/>
          <p:cNvSpPr>
            <a:spLocks noGrp="1"/>
          </p:cNvSpPr>
          <p:nvPr>
            <p:ph type="pic" idx="13"/>
          </p:nvPr>
        </p:nvSpPr>
        <p:spPr>
          <a:xfrm>
            <a:off x="4694903" y="1184083"/>
            <a:ext cx="320100" cy="320400"/>
          </a:xfrm>
          <a:prstGeom prst="rect">
            <a:avLst/>
          </a:prstGeom>
          <a:noFill/>
          <a:ln>
            <a:noFill/>
          </a:ln>
        </p:spPr>
      </p:sp>
      <p:sp>
        <p:nvSpPr>
          <p:cNvPr id="1826" name="Google Shape;1826;p162"/>
          <p:cNvSpPr>
            <a:spLocks noGrp="1"/>
          </p:cNvSpPr>
          <p:nvPr>
            <p:ph type="pic" idx="14"/>
          </p:nvPr>
        </p:nvSpPr>
        <p:spPr>
          <a:xfrm>
            <a:off x="4694903" y="1912679"/>
            <a:ext cx="320100" cy="320400"/>
          </a:xfrm>
          <a:prstGeom prst="rect">
            <a:avLst/>
          </a:prstGeom>
          <a:noFill/>
          <a:ln>
            <a:noFill/>
          </a:ln>
        </p:spPr>
      </p:sp>
      <p:sp>
        <p:nvSpPr>
          <p:cNvPr id="1827" name="Google Shape;1827;p162"/>
          <p:cNvSpPr>
            <a:spLocks noGrp="1"/>
          </p:cNvSpPr>
          <p:nvPr>
            <p:ph type="pic" idx="15"/>
          </p:nvPr>
        </p:nvSpPr>
        <p:spPr>
          <a:xfrm>
            <a:off x="4694903" y="2641274"/>
            <a:ext cx="320100" cy="320400"/>
          </a:xfrm>
          <a:prstGeom prst="rect">
            <a:avLst/>
          </a:prstGeom>
          <a:noFill/>
          <a:ln>
            <a:noFill/>
          </a:ln>
        </p:spPr>
      </p:sp>
      <p:sp>
        <p:nvSpPr>
          <p:cNvPr id="1828" name="Google Shape;1828;p162"/>
          <p:cNvSpPr>
            <a:spLocks noGrp="1"/>
          </p:cNvSpPr>
          <p:nvPr>
            <p:ph type="pic" idx="16"/>
          </p:nvPr>
        </p:nvSpPr>
        <p:spPr>
          <a:xfrm>
            <a:off x="4694903" y="3369870"/>
            <a:ext cx="320100" cy="320400"/>
          </a:xfrm>
          <a:prstGeom prst="rect">
            <a:avLst/>
          </a:prstGeom>
          <a:no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1829"/>
        <p:cNvGrpSpPr/>
        <p:nvPr/>
      </p:nvGrpSpPr>
      <p:grpSpPr>
        <a:xfrm>
          <a:off x="0" y="0"/>
          <a:ext cx="0" cy="0"/>
          <a:chOff x="0" y="0"/>
          <a:chExt cx="0" cy="0"/>
        </a:xfrm>
      </p:grpSpPr>
      <p:sp>
        <p:nvSpPr>
          <p:cNvPr id="1830" name="Google Shape;1830;p163"/>
          <p:cNvSpPr/>
          <p:nvPr/>
        </p:nvSpPr>
        <p:spPr>
          <a:xfrm>
            <a:off x="448413" y="1976362"/>
            <a:ext cx="545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31" name="Google Shape;1831;p163"/>
          <p:cNvSpPr/>
          <p:nvPr/>
        </p:nvSpPr>
        <p:spPr>
          <a:xfrm>
            <a:off x="3374892" y="1976362"/>
            <a:ext cx="545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32" name="Google Shape;1832;p163"/>
          <p:cNvSpPr/>
          <p:nvPr/>
        </p:nvSpPr>
        <p:spPr>
          <a:xfrm>
            <a:off x="6282546" y="1976362"/>
            <a:ext cx="545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33" name="Google Shape;1833;p163"/>
          <p:cNvSpPr txBox="1">
            <a:spLocks noGrp="1"/>
          </p:cNvSpPr>
          <p:nvPr>
            <p:ph type="title"/>
          </p:nvPr>
        </p:nvSpPr>
        <p:spPr>
          <a:xfrm>
            <a:off x="362225" y="0"/>
            <a:ext cx="7810500" cy="1976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834" name="Google Shape;1834;p163"/>
          <p:cNvSpPr txBox="1">
            <a:spLocks noGrp="1"/>
          </p:cNvSpPr>
          <p:nvPr>
            <p:ph type="subTitle" idx="1"/>
          </p:nvPr>
        </p:nvSpPr>
        <p:spPr>
          <a:xfrm>
            <a:off x="356616" y="2718283"/>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35" name="Google Shape;1835;p163"/>
          <p:cNvSpPr txBox="1">
            <a:spLocks noGrp="1"/>
          </p:cNvSpPr>
          <p:nvPr>
            <p:ph type="subTitle" idx="2"/>
          </p:nvPr>
        </p:nvSpPr>
        <p:spPr>
          <a:xfrm>
            <a:off x="356616" y="3029467"/>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36" name="Google Shape;1836;p163"/>
          <p:cNvSpPr txBox="1">
            <a:spLocks noGrp="1"/>
          </p:cNvSpPr>
          <p:nvPr>
            <p:ph type="subTitle" idx="3"/>
          </p:nvPr>
        </p:nvSpPr>
        <p:spPr>
          <a:xfrm>
            <a:off x="3255264" y="2718283"/>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37" name="Google Shape;1837;p163"/>
          <p:cNvSpPr txBox="1">
            <a:spLocks noGrp="1"/>
          </p:cNvSpPr>
          <p:nvPr>
            <p:ph type="subTitle" idx="4"/>
          </p:nvPr>
        </p:nvSpPr>
        <p:spPr>
          <a:xfrm>
            <a:off x="3255264" y="3029467"/>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38" name="Google Shape;1838;p163"/>
          <p:cNvSpPr txBox="1">
            <a:spLocks noGrp="1"/>
          </p:cNvSpPr>
          <p:nvPr>
            <p:ph type="subTitle" idx="5"/>
          </p:nvPr>
        </p:nvSpPr>
        <p:spPr>
          <a:xfrm>
            <a:off x="6153914" y="2718283"/>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39" name="Google Shape;1839;p163"/>
          <p:cNvSpPr txBox="1">
            <a:spLocks noGrp="1"/>
          </p:cNvSpPr>
          <p:nvPr>
            <p:ph type="subTitle" idx="6"/>
          </p:nvPr>
        </p:nvSpPr>
        <p:spPr>
          <a:xfrm>
            <a:off x="6153914" y="3029467"/>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40" name="Google Shape;1840;p163"/>
          <p:cNvSpPr>
            <a:spLocks noGrp="1"/>
          </p:cNvSpPr>
          <p:nvPr>
            <p:ph type="pic" idx="7"/>
          </p:nvPr>
        </p:nvSpPr>
        <p:spPr>
          <a:xfrm>
            <a:off x="561243" y="2090798"/>
            <a:ext cx="320100" cy="320400"/>
          </a:xfrm>
          <a:prstGeom prst="rect">
            <a:avLst/>
          </a:prstGeom>
          <a:noFill/>
          <a:ln>
            <a:noFill/>
          </a:ln>
        </p:spPr>
      </p:sp>
      <p:sp>
        <p:nvSpPr>
          <p:cNvPr id="1841" name="Google Shape;1841;p163"/>
          <p:cNvSpPr>
            <a:spLocks noGrp="1"/>
          </p:cNvSpPr>
          <p:nvPr>
            <p:ph type="pic" idx="8"/>
          </p:nvPr>
        </p:nvSpPr>
        <p:spPr>
          <a:xfrm>
            <a:off x="3487722" y="2094660"/>
            <a:ext cx="320100" cy="320400"/>
          </a:xfrm>
          <a:prstGeom prst="rect">
            <a:avLst/>
          </a:prstGeom>
          <a:noFill/>
          <a:ln>
            <a:noFill/>
          </a:ln>
        </p:spPr>
      </p:sp>
      <p:sp>
        <p:nvSpPr>
          <p:cNvPr id="1842" name="Google Shape;1842;p163"/>
          <p:cNvSpPr>
            <a:spLocks noGrp="1"/>
          </p:cNvSpPr>
          <p:nvPr>
            <p:ph type="pic" idx="9"/>
          </p:nvPr>
        </p:nvSpPr>
        <p:spPr>
          <a:xfrm>
            <a:off x="6395376" y="2090798"/>
            <a:ext cx="320100" cy="3204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31"/>
        <p:cNvGrpSpPr/>
        <p:nvPr/>
      </p:nvGrpSpPr>
      <p:grpSpPr>
        <a:xfrm>
          <a:off x="0" y="0"/>
          <a:ext cx="0" cy="0"/>
          <a:chOff x="0" y="0"/>
          <a:chExt cx="0" cy="0"/>
        </a:xfrm>
      </p:grpSpPr>
      <p:sp>
        <p:nvSpPr>
          <p:cNvPr id="132" name="Google Shape;132;p20"/>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33" name="Google Shape;133;p20"/>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4" name="Google Shape;134;p20"/>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35" name="Google Shape;135;p20"/>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1843"/>
        <p:cNvGrpSpPr/>
        <p:nvPr/>
      </p:nvGrpSpPr>
      <p:grpSpPr>
        <a:xfrm>
          <a:off x="0" y="0"/>
          <a:ext cx="0" cy="0"/>
          <a:chOff x="0" y="0"/>
          <a:chExt cx="0" cy="0"/>
        </a:xfrm>
      </p:grpSpPr>
      <p:sp>
        <p:nvSpPr>
          <p:cNvPr id="1844" name="Google Shape;1844;p164"/>
          <p:cNvSpPr/>
          <p:nvPr/>
        </p:nvSpPr>
        <p:spPr>
          <a:xfrm>
            <a:off x="3373356" y="813994"/>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5" name="Google Shape;1845;p164"/>
          <p:cNvSpPr/>
          <p:nvPr/>
        </p:nvSpPr>
        <p:spPr>
          <a:xfrm>
            <a:off x="6282529" y="813994"/>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6" name="Google Shape;1846;p164"/>
          <p:cNvSpPr/>
          <p:nvPr/>
        </p:nvSpPr>
        <p:spPr>
          <a:xfrm>
            <a:off x="3373356" y="2851486"/>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7" name="Google Shape;1847;p164"/>
          <p:cNvSpPr/>
          <p:nvPr/>
        </p:nvSpPr>
        <p:spPr>
          <a:xfrm>
            <a:off x="6320504" y="2851486"/>
            <a:ext cx="5454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8" name="Google Shape;1848;p164"/>
          <p:cNvSpPr txBox="1">
            <a:spLocks noGrp="1"/>
          </p:cNvSpPr>
          <p:nvPr>
            <p:ph type="title"/>
          </p:nvPr>
        </p:nvSpPr>
        <p:spPr>
          <a:xfrm>
            <a:off x="376470" y="1701788"/>
            <a:ext cx="25521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1849" name="Google Shape;1849;p164"/>
          <p:cNvSpPr txBox="1">
            <a:spLocks noGrp="1"/>
          </p:cNvSpPr>
          <p:nvPr>
            <p:ph type="subTitle" idx="1"/>
          </p:nvPr>
        </p:nvSpPr>
        <p:spPr>
          <a:xfrm>
            <a:off x="3265921" y="1454175"/>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0" name="Google Shape;1850;p164"/>
          <p:cNvSpPr txBox="1">
            <a:spLocks noGrp="1"/>
          </p:cNvSpPr>
          <p:nvPr>
            <p:ph type="subTitle" idx="2"/>
          </p:nvPr>
        </p:nvSpPr>
        <p:spPr>
          <a:xfrm>
            <a:off x="3265921" y="1765359"/>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1" name="Google Shape;1851;p164"/>
          <p:cNvSpPr txBox="1">
            <a:spLocks noGrp="1"/>
          </p:cNvSpPr>
          <p:nvPr>
            <p:ph type="subTitle" idx="3"/>
          </p:nvPr>
        </p:nvSpPr>
        <p:spPr>
          <a:xfrm>
            <a:off x="3265921" y="3421956"/>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2" name="Google Shape;1852;p164"/>
          <p:cNvSpPr txBox="1">
            <a:spLocks noGrp="1"/>
          </p:cNvSpPr>
          <p:nvPr>
            <p:ph type="subTitle" idx="4"/>
          </p:nvPr>
        </p:nvSpPr>
        <p:spPr>
          <a:xfrm>
            <a:off x="3265921" y="3733140"/>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3" name="Google Shape;1853;p164"/>
          <p:cNvSpPr txBox="1">
            <a:spLocks noGrp="1"/>
          </p:cNvSpPr>
          <p:nvPr>
            <p:ph type="subTitle" idx="5"/>
          </p:nvPr>
        </p:nvSpPr>
        <p:spPr>
          <a:xfrm>
            <a:off x="6228577" y="1454175"/>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4" name="Google Shape;1854;p164"/>
          <p:cNvSpPr txBox="1">
            <a:spLocks noGrp="1"/>
          </p:cNvSpPr>
          <p:nvPr>
            <p:ph type="subTitle" idx="6"/>
          </p:nvPr>
        </p:nvSpPr>
        <p:spPr>
          <a:xfrm>
            <a:off x="6228577" y="1765359"/>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5" name="Google Shape;1855;p164"/>
          <p:cNvSpPr txBox="1">
            <a:spLocks noGrp="1"/>
          </p:cNvSpPr>
          <p:nvPr>
            <p:ph type="subTitle" idx="7"/>
          </p:nvPr>
        </p:nvSpPr>
        <p:spPr>
          <a:xfrm>
            <a:off x="6228577" y="3421956"/>
            <a:ext cx="26244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6" name="Google Shape;1856;p164"/>
          <p:cNvSpPr txBox="1">
            <a:spLocks noGrp="1"/>
          </p:cNvSpPr>
          <p:nvPr>
            <p:ph type="subTitle" idx="8"/>
          </p:nvPr>
        </p:nvSpPr>
        <p:spPr>
          <a:xfrm>
            <a:off x="6228577" y="3733140"/>
            <a:ext cx="2624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7" name="Google Shape;1857;p164"/>
          <p:cNvSpPr>
            <a:spLocks noGrp="1"/>
          </p:cNvSpPr>
          <p:nvPr>
            <p:ph type="pic" idx="9"/>
          </p:nvPr>
        </p:nvSpPr>
        <p:spPr>
          <a:xfrm>
            <a:off x="3486036" y="928430"/>
            <a:ext cx="320100" cy="320400"/>
          </a:xfrm>
          <a:prstGeom prst="rect">
            <a:avLst/>
          </a:prstGeom>
          <a:noFill/>
          <a:ln>
            <a:noFill/>
          </a:ln>
        </p:spPr>
      </p:sp>
      <p:sp>
        <p:nvSpPr>
          <p:cNvPr id="1858" name="Google Shape;1858;p164"/>
          <p:cNvSpPr>
            <a:spLocks noGrp="1"/>
          </p:cNvSpPr>
          <p:nvPr>
            <p:ph type="pic" idx="13"/>
          </p:nvPr>
        </p:nvSpPr>
        <p:spPr>
          <a:xfrm>
            <a:off x="6395209" y="928430"/>
            <a:ext cx="320100" cy="320400"/>
          </a:xfrm>
          <a:prstGeom prst="rect">
            <a:avLst/>
          </a:prstGeom>
          <a:noFill/>
          <a:ln>
            <a:noFill/>
          </a:ln>
        </p:spPr>
      </p:sp>
      <p:sp>
        <p:nvSpPr>
          <p:cNvPr id="1859" name="Google Shape;1859;p164"/>
          <p:cNvSpPr>
            <a:spLocks noGrp="1"/>
          </p:cNvSpPr>
          <p:nvPr>
            <p:ph type="pic" idx="14"/>
          </p:nvPr>
        </p:nvSpPr>
        <p:spPr>
          <a:xfrm>
            <a:off x="3486036" y="2965922"/>
            <a:ext cx="320100" cy="320400"/>
          </a:xfrm>
          <a:prstGeom prst="rect">
            <a:avLst/>
          </a:prstGeom>
          <a:noFill/>
          <a:ln>
            <a:noFill/>
          </a:ln>
        </p:spPr>
      </p:sp>
      <p:sp>
        <p:nvSpPr>
          <p:cNvPr id="1860" name="Google Shape;1860;p164"/>
          <p:cNvSpPr>
            <a:spLocks noGrp="1"/>
          </p:cNvSpPr>
          <p:nvPr>
            <p:ph type="pic" idx="15"/>
          </p:nvPr>
        </p:nvSpPr>
        <p:spPr>
          <a:xfrm>
            <a:off x="6433184" y="2965922"/>
            <a:ext cx="320100" cy="320400"/>
          </a:xfrm>
          <a:prstGeom prst="rect">
            <a:avLst/>
          </a:prstGeom>
          <a:noFill/>
          <a:ln>
            <a:noFill/>
          </a:ln>
        </p:spPr>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1861"/>
        <p:cNvGrpSpPr/>
        <p:nvPr/>
      </p:nvGrpSpPr>
      <p:grpSpPr>
        <a:xfrm>
          <a:off x="0" y="0"/>
          <a:ext cx="0" cy="0"/>
          <a:chOff x="0" y="0"/>
          <a:chExt cx="0" cy="0"/>
        </a:xfrm>
      </p:grpSpPr>
      <p:cxnSp>
        <p:nvCxnSpPr>
          <p:cNvPr id="1862" name="Google Shape;1862;p165"/>
          <p:cNvCxnSpPr>
            <a:endCxn id="1863" idx="4"/>
          </p:cNvCxnSpPr>
          <p:nvPr/>
        </p:nvCxnSpPr>
        <p:spPr>
          <a:xfrm>
            <a:off x="4697073" y="1736598"/>
            <a:ext cx="0" cy="1906500"/>
          </a:xfrm>
          <a:prstGeom prst="straightConnector1">
            <a:avLst/>
          </a:prstGeom>
          <a:noFill/>
          <a:ln w="19050" cap="flat" cmpd="sng">
            <a:solidFill>
              <a:schemeClr val="accent1"/>
            </a:solidFill>
            <a:prstDash val="solid"/>
            <a:round/>
            <a:headEnd type="none" w="sm" len="sm"/>
            <a:tailEnd type="none" w="sm" len="sm"/>
          </a:ln>
        </p:spPr>
      </p:cxnSp>
      <p:sp>
        <p:nvSpPr>
          <p:cNvPr id="1864" name="Google Shape;1864;p165"/>
          <p:cNvSpPr/>
          <p:nvPr/>
        </p:nvSpPr>
        <p:spPr>
          <a:xfrm>
            <a:off x="4481704" y="157880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865" name="Google Shape;1865;p165"/>
          <p:cNvSpPr/>
          <p:nvPr/>
        </p:nvSpPr>
        <p:spPr>
          <a:xfrm>
            <a:off x="4482723" y="2124390"/>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866" name="Google Shape;1866;p165"/>
          <p:cNvSpPr/>
          <p:nvPr/>
        </p:nvSpPr>
        <p:spPr>
          <a:xfrm>
            <a:off x="4482723" y="2669244"/>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863" name="Google Shape;1863;p165"/>
          <p:cNvSpPr/>
          <p:nvPr/>
        </p:nvSpPr>
        <p:spPr>
          <a:xfrm>
            <a:off x="4482723" y="3214098"/>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867" name="Google Shape;1867;p165"/>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868" name="Google Shape;1868;p165"/>
          <p:cNvSpPr txBox="1">
            <a:spLocks noGrp="1"/>
          </p:cNvSpPr>
          <p:nvPr>
            <p:ph type="subTitle" idx="1"/>
          </p:nvPr>
        </p:nvSpPr>
        <p:spPr>
          <a:xfrm>
            <a:off x="5102352" y="1647444"/>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69" name="Google Shape;1869;p165"/>
          <p:cNvSpPr txBox="1">
            <a:spLocks noGrp="1"/>
          </p:cNvSpPr>
          <p:nvPr>
            <p:ph type="subTitle" idx="2"/>
          </p:nvPr>
        </p:nvSpPr>
        <p:spPr>
          <a:xfrm>
            <a:off x="5102352" y="219659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70" name="Google Shape;1870;p165"/>
          <p:cNvSpPr txBox="1">
            <a:spLocks noGrp="1"/>
          </p:cNvSpPr>
          <p:nvPr>
            <p:ph type="subTitle" idx="3"/>
          </p:nvPr>
        </p:nvSpPr>
        <p:spPr>
          <a:xfrm>
            <a:off x="5102352" y="273658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71" name="Google Shape;1871;p165"/>
          <p:cNvSpPr txBox="1">
            <a:spLocks noGrp="1"/>
          </p:cNvSpPr>
          <p:nvPr>
            <p:ph type="subTitle" idx="4"/>
          </p:nvPr>
        </p:nvSpPr>
        <p:spPr>
          <a:xfrm>
            <a:off x="5102352" y="328573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1872"/>
        <p:cNvGrpSpPr/>
        <p:nvPr/>
      </p:nvGrpSpPr>
      <p:grpSpPr>
        <a:xfrm>
          <a:off x="0" y="0"/>
          <a:ext cx="0" cy="0"/>
          <a:chOff x="0" y="0"/>
          <a:chExt cx="0" cy="0"/>
        </a:xfrm>
      </p:grpSpPr>
      <p:cxnSp>
        <p:nvCxnSpPr>
          <p:cNvPr id="1873" name="Google Shape;1873;p166"/>
          <p:cNvCxnSpPr>
            <a:endCxn id="1874" idx="4"/>
          </p:cNvCxnSpPr>
          <p:nvPr/>
        </p:nvCxnSpPr>
        <p:spPr>
          <a:xfrm>
            <a:off x="4697073" y="1447845"/>
            <a:ext cx="0" cy="2451300"/>
          </a:xfrm>
          <a:prstGeom prst="straightConnector1">
            <a:avLst/>
          </a:prstGeom>
          <a:noFill/>
          <a:ln w="19050" cap="flat" cmpd="sng">
            <a:solidFill>
              <a:schemeClr val="accent1"/>
            </a:solidFill>
            <a:prstDash val="solid"/>
            <a:round/>
            <a:headEnd type="none" w="sm" len="sm"/>
            <a:tailEnd type="none" w="sm" len="sm"/>
          </a:ln>
        </p:spPr>
      </p:cxnSp>
      <p:sp>
        <p:nvSpPr>
          <p:cNvPr id="1875" name="Google Shape;1875;p166"/>
          <p:cNvSpPr/>
          <p:nvPr/>
        </p:nvSpPr>
        <p:spPr>
          <a:xfrm>
            <a:off x="4482723" y="1290729"/>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876" name="Google Shape;1876;p166"/>
          <p:cNvSpPr/>
          <p:nvPr/>
        </p:nvSpPr>
        <p:spPr>
          <a:xfrm>
            <a:off x="4482723" y="1835583"/>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877" name="Google Shape;1877;p166"/>
          <p:cNvSpPr/>
          <p:nvPr/>
        </p:nvSpPr>
        <p:spPr>
          <a:xfrm>
            <a:off x="4482723" y="2380437"/>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878" name="Google Shape;1878;p166"/>
          <p:cNvSpPr/>
          <p:nvPr/>
        </p:nvSpPr>
        <p:spPr>
          <a:xfrm>
            <a:off x="4482723" y="292529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874" name="Google Shape;1874;p166"/>
          <p:cNvSpPr/>
          <p:nvPr/>
        </p:nvSpPr>
        <p:spPr>
          <a:xfrm>
            <a:off x="4482723" y="3470145"/>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1879" name="Google Shape;1879;p166"/>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880" name="Google Shape;1880;p166"/>
          <p:cNvSpPr txBox="1">
            <a:spLocks noGrp="1"/>
          </p:cNvSpPr>
          <p:nvPr>
            <p:ph type="subTitle" idx="1"/>
          </p:nvPr>
        </p:nvSpPr>
        <p:spPr>
          <a:xfrm>
            <a:off x="5102352" y="1345413"/>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1" name="Google Shape;1881;p166"/>
          <p:cNvSpPr txBox="1">
            <a:spLocks noGrp="1"/>
          </p:cNvSpPr>
          <p:nvPr>
            <p:ph type="subTitle" idx="2"/>
          </p:nvPr>
        </p:nvSpPr>
        <p:spPr>
          <a:xfrm>
            <a:off x="5102352" y="189227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2" name="Google Shape;1882;p166"/>
          <p:cNvSpPr txBox="1">
            <a:spLocks noGrp="1"/>
          </p:cNvSpPr>
          <p:nvPr>
            <p:ph type="subTitle" idx="3"/>
          </p:nvPr>
        </p:nvSpPr>
        <p:spPr>
          <a:xfrm>
            <a:off x="5102352" y="243913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3" name="Google Shape;1883;p166"/>
          <p:cNvSpPr txBox="1">
            <a:spLocks noGrp="1"/>
          </p:cNvSpPr>
          <p:nvPr>
            <p:ph type="subTitle" idx="4"/>
          </p:nvPr>
        </p:nvSpPr>
        <p:spPr>
          <a:xfrm>
            <a:off x="5102352" y="2986000"/>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4" name="Google Shape;1884;p166"/>
          <p:cNvSpPr txBox="1">
            <a:spLocks noGrp="1"/>
          </p:cNvSpPr>
          <p:nvPr>
            <p:ph type="subTitle" idx="5"/>
          </p:nvPr>
        </p:nvSpPr>
        <p:spPr>
          <a:xfrm>
            <a:off x="5102352" y="353286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1885"/>
        <p:cNvGrpSpPr/>
        <p:nvPr/>
      </p:nvGrpSpPr>
      <p:grpSpPr>
        <a:xfrm>
          <a:off x="0" y="0"/>
          <a:ext cx="0" cy="0"/>
          <a:chOff x="0" y="0"/>
          <a:chExt cx="0" cy="0"/>
        </a:xfrm>
      </p:grpSpPr>
      <p:sp>
        <p:nvSpPr>
          <p:cNvPr id="1886" name="Google Shape;1886;p167"/>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1887" name="Google Shape;1887;p167"/>
          <p:cNvCxnSpPr/>
          <p:nvPr/>
        </p:nvCxnSpPr>
        <p:spPr>
          <a:xfrm>
            <a:off x="4716590" y="1104502"/>
            <a:ext cx="0" cy="2781600"/>
          </a:xfrm>
          <a:prstGeom prst="straightConnector1">
            <a:avLst/>
          </a:prstGeom>
          <a:noFill/>
          <a:ln w="19050" cap="flat" cmpd="sng">
            <a:solidFill>
              <a:schemeClr val="accent1"/>
            </a:solidFill>
            <a:prstDash val="solid"/>
            <a:round/>
            <a:headEnd type="none" w="sm" len="sm"/>
            <a:tailEnd type="none" w="sm" len="sm"/>
          </a:ln>
        </p:spPr>
      </p:cxnSp>
      <p:sp>
        <p:nvSpPr>
          <p:cNvPr id="1888" name="Google Shape;1888;p167"/>
          <p:cNvSpPr/>
          <p:nvPr/>
        </p:nvSpPr>
        <p:spPr>
          <a:xfrm>
            <a:off x="4502278" y="94728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889" name="Google Shape;1889;p167"/>
          <p:cNvSpPr/>
          <p:nvPr/>
        </p:nvSpPr>
        <p:spPr>
          <a:xfrm>
            <a:off x="4502278" y="1492135"/>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890" name="Google Shape;1890;p167"/>
          <p:cNvSpPr/>
          <p:nvPr/>
        </p:nvSpPr>
        <p:spPr>
          <a:xfrm>
            <a:off x="4502278" y="2036989"/>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891" name="Google Shape;1891;p167"/>
          <p:cNvSpPr/>
          <p:nvPr/>
        </p:nvSpPr>
        <p:spPr>
          <a:xfrm>
            <a:off x="4502278" y="2581843"/>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892" name="Google Shape;1892;p167"/>
          <p:cNvSpPr/>
          <p:nvPr/>
        </p:nvSpPr>
        <p:spPr>
          <a:xfrm>
            <a:off x="4502278" y="3126697"/>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1893" name="Google Shape;1893;p167"/>
          <p:cNvSpPr/>
          <p:nvPr/>
        </p:nvSpPr>
        <p:spPr>
          <a:xfrm>
            <a:off x="4502278" y="3671551"/>
            <a:ext cx="428700" cy="42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6</a:t>
            </a:r>
            <a:endParaRPr sz="1400" b="1" i="0" u="none" strike="noStrike" cap="none">
              <a:solidFill>
                <a:schemeClr val="dk1"/>
              </a:solidFill>
              <a:latin typeface="Arial"/>
              <a:ea typeface="Arial"/>
              <a:cs typeface="Arial"/>
              <a:sym typeface="Arial"/>
            </a:endParaRPr>
          </a:p>
        </p:txBody>
      </p:sp>
      <p:sp>
        <p:nvSpPr>
          <p:cNvPr id="1894" name="Google Shape;1894;p167"/>
          <p:cNvSpPr txBox="1">
            <a:spLocks noGrp="1"/>
          </p:cNvSpPr>
          <p:nvPr>
            <p:ph type="subTitle" idx="1"/>
          </p:nvPr>
        </p:nvSpPr>
        <p:spPr>
          <a:xfrm>
            <a:off x="5102352" y="1006771"/>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5" name="Google Shape;1895;p167"/>
          <p:cNvSpPr txBox="1">
            <a:spLocks noGrp="1"/>
          </p:cNvSpPr>
          <p:nvPr>
            <p:ph type="subTitle" idx="2"/>
          </p:nvPr>
        </p:nvSpPr>
        <p:spPr>
          <a:xfrm>
            <a:off x="5102352" y="1553634"/>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6" name="Google Shape;1896;p167"/>
          <p:cNvSpPr txBox="1">
            <a:spLocks noGrp="1"/>
          </p:cNvSpPr>
          <p:nvPr>
            <p:ph type="subTitle" idx="3"/>
          </p:nvPr>
        </p:nvSpPr>
        <p:spPr>
          <a:xfrm>
            <a:off x="5102352" y="210049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7" name="Google Shape;1897;p167"/>
          <p:cNvSpPr txBox="1">
            <a:spLocks noGrp="1"/>
          </p:cNvSpPr>
          <p:nvPr>
            <p:ph type="subTitle" idx="4"/>
          </p:nvPr>
        </p:nvSpPr>
        <p:spPr>
          <a:xfrm>
            <a:off x="5102352" y="2647359"/>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8" name="Google Shape;1898;p167"/>
          <p:cNvSpPr txBox="1">
            <a:spLocks noGrp="1"/>
          </p:cNvSpPr>
          <p:nvPr>
            <p:ph type="subTitle" idx="5"/>
          </p:nvPr>
        </p:nvSpPr>
        <p:spPr>
          <a:xfrm>
            <a:off x="5102352" y="3194221"/>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9" name="Google Shape;1899;p167"/>
          <p:cNvSpPr txBox="1">
            <a:spLocks noGrp="1"/>
          </p:cNvSpPr>
          <p:nvPr>
            <p:ph type="subTitle" idx="6"/>
          </p:nvPr>
        </p:nvSpPr>
        <p:spPr>
          <a:xfrm>
            <a:off x="5102352" y="3741077"/>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1900"/>
        <p:cNvGrpSpPr/>
        <p:nvPr/>
      </p:nvGrpSpPr>
      <p:grpSpPr>
        <a:xfrm>
          <a:off x="0" y="0"/>
          <a:ext cx="0" cy="0"/>
          <a:chOff x="0" y="0"/>
          <a:chExt cx="0" cy="0"/>
        </a:xfrm>
      </p:grpSpPr>
      <p:cxnSp>
        <p:nvCxnSpPr>
          <p:cNvPr id="1901" name="Google Shape;1901;p168"/>
          <p:cNvCxnSpPr/>
          <p:nvPr/>
        </p:nvCxnSpPr>
        <p:spPr>
          <a:xfrm>
            <a:off x="4716590" y="1745593"/>
            <a:ext cx="0" cy="1751100"/>
          </a:xfrm>
          <a:prstGeom prst="straightConnector1">
            <a:avLst/>
          </a:prstGeom>
          <a:noFill/>
          <a:ln w="19050" cap="flat" cmpd="sng">
            <a:solidFill>
              <a:schemeClr val="accent3"/>
            </a:solidFill>
            <a:prstDash val="solid"/>
            <a:round/>
            <a:headEnd type="none" w="sm" len="sm"/>
            <a:tailEnd type="none" w="sm" len="sm"/>
          </a:ln>
        </p:spPr>
      </p:cxnSp>
      <p:grpSp>
        <p:nvGrpSpPr>
          <p:cNvPr id="1902" name="Google Shape;1902;p168"/>
          <p:cNvGrpSpPr/>
          <p:nvPr/>
        </p:nvGrpSpPr>
        <p:grpSpPr>
          <a:xfrm>
            <a:off x="4502278" y="1578760"/>
            <a:ext cx="428700" cy="2063606"/>
            <a:chOff x="4502277" y="1577340"/>
            <a:chExt cx="428700" cy="2061750"/>
          </a:xfrm>
        </p:grpSpPr>
        <p:sp>
          <p:nvSpPr>
            <p:cNvPr id="1903" name="Google Shape;1903;p168"/>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04" name="Google Shape;1904;p168"/>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05" name="Google Shape;1905;p168"/>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06" name="Google Shape;1906;p168"/>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1907" name="Google Shape;1907;p168"/>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1908" name="Google Shape;1908;p168"/>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1909" name="Google Shape;1909;p168"/>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1910" name="Google Shape;1910;p168"/>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1911" name="Google Shape;1911;p168"/>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12" name="Google Shape;1912;p168"/>
          <p:cNvSpPr txBox="1">
            <a:spLocks noGrp="1"/>
          </p:cNvSpPr>
          <p:nvPr>
            <p:ph type="subTitle" idx="1"/>
          </p:nvPr>
        </p:nvSpPr>
        <p:spPr>
          <a:xfrm>
            <a:off x="5102352" y="1647444"/>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13" name="Google Shape;1913;p168"/>
          <p:cNvSpPr txBox="1">
            <a:spLocks noGrp="1"/>
          </p:cNvSpPr>
          <p:nvPr>
            <p:ph type="subTitle" idx="2"/>
          </p:nvPr>
        </p:nvSpPr>
        <p:spPr>
          <a:xfrm>
            <a:off x="5102352" y="2196592"/>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14" name="Google Shape;1914;p168"/>
          <p:cNvSpPr txBox="1">
            <a:spLocks noGrp="1"/>
          </p:cNvSpPr>
          <p:nvPr>
            <p:ph type="subTitle" idx="3"/>
          </p:nvPr>
        </p:nvSpPr>
        <p:spPr>
          <a:xfrm>
            <a:off x="5102352" y="2736588"/>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15" name="Google Shape;1915;p168"/>
          <p:cNvSpPr txBox="1">
            <a:spLocks noGrp="1"/>
          </p:cNvSpPr>
          <p:nvPr>
            <p:ph type="subTitle" idx="4"/>
          </p:nvPr>
        </p:nvSpPr>
        <p:spPr>
          <a:xfrm>
            <a:off x="5102352" y="3285736"/>
            <a:ext cx="34290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1916"/>
        <p:cNvGrpSpPr/>
        <p:nvPr/>
      </p:nvGrpSpPr>
      <p:grpSpPr>
        <a:xfrm>
          <a:off x="0" y="0"/>
          <a:ext cx="0" cy="0"/>
          <a:chOff x="0" y="0"/>
          <a:chExt cx="0" cy="0"/>
        </a:xfrm>
      </p:grpSpPr>
      <p:sp>
        <p:nvSpPr>
          <p:cNvPr id="1917" name="Google Shape;1917;p169"/>
          <p:cNvSpPr/>
          <p:nvPr/>
        </p:nvSpPr>
        <p:spPr>
          <a:xfrm>
            <a:off x="447038" y="1557241"/>
            <a:ext cx="2614500" cy="2745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8" name="Google Shape;1918;p169"/>
          <p:cNvSpPr/>
          <p:nvPr/>
        </p:nvSpPr>
        <p:spPr>
          <a:xfrm>
            <a:off x="3252055" y="1557241"/>
            <a:ext cx="2673000" cy="2745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9" name="Google Shape;1919;p169"/>
          <p:cNvSpPr/>
          <p:nvPr/>
        </p:nvSpPr>
        <p:spPr>
          <a:xfrm>
            <a:off x="6091387" y="1557241"/>
            <a:ext cx="2614500" cy="27456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0" name="Google Shape;1920;p169"/>
          <p:cNvSpPr/>
          <p:nvPr/>
        </p:nvSpPr>
        <p:spPr>
          <a:xfrm rot="5400000">
            <a:off x="104064" y="2109293"/>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1" name="Google Shape;1921;p169"/>
          <p:cNvSpPr/>
          <p:nvPr/>
        </p:nvSpPr>
        <p:spPr>
          <a:xfrm rot="5400000">
            <a:off x="2909144" y="2185563"/>
            <a:ext cx="6864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2" name="Google Shape;1922;p169"/>
          <p:cNvSpPr/>
          <p:nvPr/>
        </p:nvSpPr>
        <p:spPr>
          <a:xfrm rot="5400000">
            <a:off x="5748551" y="2185563"/>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3" name="Google Shape;1923;p169"/>
          <p:cNvSpPr txBox="1">
            <a:spLocks noGrp="1"/>
          </p:cNvSpPr>
          <p:nvPr>
            <p:ph type="title"/>
          </p:nvPr>
        </p:nvSpPr>
        <p:spPr>
          <a:xfrm>
            <a:off x="447050" y="-24497"/>
            <a:ext cx="8258700" cy="15819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24" name="Google Shape;1924;p169"/>
          <p:cNvSpPr txBox="1">
            <a:spLocks noGrp="1"/>
          </p:cNvSpPr>
          <p:nvPr>
            <p:ph type="subTitle" idx="1"/>
          </p:nvPr>
        </p:nvSpPr>
        <p:spPr>
          <a:xfrm>
            <a:off x="652275" y="1787954"/>
            <a:ext cx="2147400" cy="673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25" name="Google Shape;1925;p169"/>
          <p:cNvSpPr txBox="1">
            <a:spLocks noGrp="1"/>
          </p:cNvSpPr>
          <p:nvPr>
            <p:ph type="subTitle" idx="2"/>
          </p:nvPr>
        </p:nvSpPr>
        <p:spPr>
          <a:xfrm>
            <a:off x="652276" y="2486425"/>
            <a:ext cx="214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6" name="Google Shape;1926;p169"/>
          <p:cNvSpPr txBox="1">
            <a:spLocks noGrp="1"/>
          </p:cNvSpPr>
          <p:nvPr>
            <p:ph type="subTitle" idx="3"/>
          </p:nvPr>
        </p:nvSpPr>
        <p:spPr>
          <a:xfrm>
            <a:off x="3471450" y="1787954"/>
            <a:ext cx="2205000" cy="673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27" name="Google Shape;1927;p169"/>
          <p:cNvSpPr txBox="1">
            <a:spLocks noGrp="1"/>
          </p:cNvSpPr>
          <p:nvPr>
            <p:ph type="subTitle" idx="4"/>
          </p:nvPr>
        </p:nvSpPr>
        <p:spPr>
          <a:xfrm>
            <a:off x="3471448" y="2486425"/>
            <a:ext cx="22050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8" name="Google Shape;1928;p169"/>
          <p:cNvSpPr txBox="1">
            <a:spLocks noGrp="1"/>
          </p:cNvSpPr>
          <p:nvPr>
            <p:ph type="subTitle" idx="5"/>
          </p:nvPr>
        </p:nvSpPr>
        <p:spPr>
          <a:xfrm>
            <a:off x="6288475" y="1787954"/>
            <a:ext cx="2147400" cy="673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29" name="Google Shape;1929;p169"/>
          <p:cNvSpPr txBox="1">
            <a:spLocks noGrp="1"/>
          </p:cNvSpPr>
          <p:nvPr>
            <p:ph type="subTitle" idx="6"/>
          </p:nvPr>
        </p:nvSpPr>
        <p:spPr>
          <a:xfrm>
            <a:off x="6288476" y="2486425"/>
            <a:ext cx="214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1930"/>
        <p:cNvGrpSpPr/>
        <p:nvPr/>
      </p:nvGrpSpPr>
      <p:grpSpPr>
        <a:xfrm>
          <a:off x="0" y="0"/>
          <a:ext cx="0" cy="0"/>
          <a:chOff x="0" y="0"/>
          <a:chExt cx="0" cy="0"/>
        </a:xfrm>
      </p:grpSpPr>
      <p:sp>
        <p:nvSpPr>
          <p:cNvPr id="1931" name="Google Shape;1931;p170"/>
          <p:cNvSpPr txBox="1">
            <a:spLocks noGrp="1"/>
          </p:cNvSpPr>
          <p:nvPr>
            <p:ph type="title"/>
          </p:nvPr>
        </p:nvSpPr>
        <p:spPr>
          <a:xfrm>
            <a:off x="497829" y="2137978"/>
            <a:ext cx="2948100" cy="872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32" name="Google Shape;1932;p170"/>
          <p:cNvSpPr/>
          <p:nvPr/>
        </p:nvSpPr>
        <p:spPr>
          <a:xfrm>
            <a:off x="6455709" y="482650"/>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33" name="Google Shape;1933;p170"/>
          <p:cNvSpPr/>
          <p:nvPr/>
        </p:nvSpPr>
        <p:spPr>
          <a:xfrm>
            <a:off x="6455709" y="2598747"/>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34" name="Google Shape;1934;p170"/>
          <p:cNvSpPr txBox="1">
            <a:spLocks noGrp="1"/>
          </p:cNvSpPr>
          <p:nvPr>
            <p:ph type="subTitle" idx="1"/>
          </p:nvPr>
        </p:nvSpPr>
        <p:spPr>
          <a:xfrm>
            <a:off x="6616125" y="584541"/>
            <a:ext cx="1755600" cy="794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35" name="Google Shape;1935;p170"/>
          <p:cNvSpPr txBox="1">
            <a:spLocks noGrp="1"/>
          </p:cNvSpPr>
          <p:nvPr>
            <p:ph type="subTitle" idx="2"/>
          </p:nvPr>
        </p:nvSpPr>
        <p:spPr>
          <a:xfrm>
            <a:off x="6616122" y="1378470"/>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36" name="Google Shape;1936;p170"/>
          <p:cNvSpPr txBox="1">
            <a:spLocks noGrp="1"/>
          </p:cNvSpPr>
          <p:nvPr>
            <p:ph type="subTitle" idx="3"/>
          </p:nvPr>
        </p:nvSpPr>
        <p:spPr>
          <a:xfrm>
            <a:off x="6616125" y="2792826"/>
            <a:ext cx="1755600" cy="7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37" name="Google Shape;1937;p170"/>
          <p:cNvSpPr txBox="1">
            <a:spLocks noGrp="1"/>
          </p:cNvSpPr>
          <p:nvPr>
            <p:ph type="subTitle" idx="4"/>
          </p:nvPr>
        </p:nvSpPr>
        <p:spPr>
          <a:xfrm>
            <a:off x="6616122" y="3541447"/>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38" name="Google Shape;1938;p170"/>
          <p:cNvSpPr/>
          <p:nvPr/>
        </p:nvSpPr>
        <p:spPr>
          <a:xfrm>
            <a:off x="4003484" y="482650"/>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39" name="Google Shape;1939;p170"/>
          <p:cNvSpPr/>
          <p:nvPr/>
        </p:nvSpPr>
        <p:spPr>
          <a:xfrm>
            <a:off x="4003484" y="2598747"/>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40" name="Google Shape;1940;p170"/>
          <p:cNvSpPr txBox="1">
            <a:spLocks noGrp="1"/>
          </p:cNvSpPr>
          <p:nvPr>
            <p:ph type="subTitle" idx="5"/>
          </p:nvPr>
        </p:nvSpPr>
        <p:spPr>
          <a:xfrm>
            <a:off x="4163900" y="584541"/>
            <a:ext cx="1755600" cy="794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41" name="Google Shape;1941;p170"/>
          <p:cNvSpPr txBox="1">
            <a:spLocks noGrp="1"/>
          </p:cNvSpPr>
          <p:nvPr>
            <p:ph type="subTitle" idx="6"/>
          </p:nvPr>
        </p:nvSpPr>
        <p:spPr>
          <a:xfrm>
            <a:off x="4163897" y="1378470"/>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42" name="Google Shape;1942;p170"/>
          <p:cNvSpPr txBox="1">
            <a:spLocks noGrp="1"/>
          </p:cNvSpPr>
          <p:nvPr>
            <p:ph type="subTitle" idx="7"/>
          </p:nvPr>
        </p:nvSpPr>
        <p:spPr>
          <a:xfrm>
            <a:off x="4163900" y="2792826"/>
            <a:ext cx="1755600" cy="7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43" name="Google Shape;1943;p170"/>
          <p:cNvSpPr txBox="1">
            <a:spLocks noGrp="1"/>
          </p:cNvSpPr>
          <p:nvPr>
            <p:ph type="subTitle" idx="8"/>
          </p:nvPr>
        </p:nvSpPr>
        <p:spPr>
          <a:xfrm>
            <a:off x="4163897" y="3541447"/>
            <a:ext cx="17556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44" name="Google Shape;1944;p170"/>
          <p:cNvSpPr/>
          <p:nvPr/>
        </p:nvSpPr>
        <p:spPr>
          <a:xfrm rot="-5400000" flipH="1">
            <a:off x="3660500" y="1019517"/>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5" name="Google Shape;1945;p170"/>
          <p:cNvSpPr/>
          <p:nvPr/>
        </p:nvSpPr>
        <p:spPr>
          <a:xfrm rot="5400000">
            <a:off x="3660502" y="3126877"/>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6" name="Google Shape;1946;p170"/>
          <p:cNvSpPr/>
          <p:nvPr/>
        </p:nvSpPr>
        <p:spPr>
          <a:xfrm rot="-5400000">
            <a:off x="6111596" y="3126912"/>
            <a:ext cx="686400"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7" name="Google Shape;1947;p170"/>
          <p:cNvSpPr/>
          <p:nvPr/>
        </p:nvSpPr>
        <p:spPr>
          <a:xfrm rot="5400000" flipH="1">
            <a:off x="6111596" y="1019552"/>
            <a:ext cx="6864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1948"/>
        <p:cNvGrpSpPr/>
        <p:nvPr/>
      </p:nvGrpSpPr>
      <p:grpSpPr>
        <a:xfrm>
          <a:off x="0" y="0"/>
          <a:ext cx="0" cy="0"/>
          <a:chOff x="0" y="0"/>
          <a:chExt cx="0" cy="0"/>
        </a:xfrm>
      </p:grpSpPr>
      <p:pic>
        <p:nvPicPr>
          <p:cNvPr id="1949" name="Google Shape;1949;p171"/>
          <p:cNvPicPr preferRelativeResize="0"/>
          <p:nvPr/>
        </p:nvPicPr>
        <p:blipFill rotWithShape="1">
          <a:blip r:embed="rId2">
            <a:alphaModFix/>
          </a:blip>
          <a:srcRect/>
          <a:stretch/>
        </p:blipFill>
        <p:spPr>
          <a:xfrm>
            <a:off x="-205945" y="-1302230"/>
            <a:ext cx="5143500" cy="5148263"/>
          </a:xfrm>
          <a:prstGeom prst="rect">
            <a:avLst/>
          </a:prstGeom>
          <a:noFill/>
          <a:ln>
            <a:noFill/>
          </a:ln>
        </p:spPr>
      </p:pic>
      <p:sp>
        <p:nvSpPr>
          <p:cNvPr id="1950" name="Google Shape;1950;p171"/>
          <p:cNvSpPr>
            <a:spLocks noGrp="1"/>
          </p:cNvSpPr>
          <p:nvPr>
            <p:ph type="pic" idx="2"/>
          </p:nvPr>
        </p:nvSpPr>
        <p:spPr>
          <a:xfrm>
            <a:off x="2217084" y="2584384"/>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51" name="Google Shape;1951;p171"/>
          <p:cNvSpPr>
            <a:spLocks noGrp="1"/>
          </p:cNvSpPr>
          <p:nvPr>
            <p:ph type="pic" idx="3"/>
          </p:nvPr>
        </p:nvSpPr>
        <p:spPr>
          <a:xfrm>
            <a:off x="2217084" y="482650"/>
            <a:ext cx="2229000" cy="18876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1952" name="Google Shape;1952;p171"/>
          <p:cNvSpPr/>
          <p:nvPr/>
        </p:nvSpPr>
        <p:spPr>
          <a:xfrm>
            <a:off x="4703109" y="482650"/>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53" name="Google Shape;1953;p171"/>
          <p:cNvSpPr/>
          <p:nvPr/>
        </p:nvSpPr>
        <p:spPr>
          <a:xfrm>
            <a:off x="4703109" y="2598747"/>
            <a:ext cx="2229000" cy="1887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1954" name="Google Shape;1954;p171"/>
          <p:cNvSpPr txBox="1">
            <a:spLocks noGrp="1"/>
          </p:cNvSpPr>
          <p:nvPr>
            <p:ph type="subTitle" idx="1"/>
          </p:nvPr>
        </p:nvSpPr>
        <p:spPr>
          <a:xfrm>
            <a:off x="4806379" y="660811"/>
            <a:ext cx="1937400" cy="565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55" name="Google Shape;1955;p171"/>
          <p:cNvSpPr txBox="1">
            <a:spLocks noGrp="1"/>
          </p:cNvSpPr>
          <p:nvPr>
            <p:ph type="subTitle" idx="4"/>
          </p:nvPr>
        </p:nvSpPr>
        <p:spPr>
          <a:xfrm>
            <a:off x="4806375" y="1225930"/>
            <a:ext cx="193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56" name="Google Shape;1956;p171"/>
          <p:cNvSpPr txBox="1">
            <a:spLocks noGrp="1"/>
          </p:cNvSpPr>
          <p:nvPr>
            <p:ph type="subTitle" idx="5"/>
          </p:nvPr>
        </p:nvSpPr>
        <p:spPr>
          <a:xfrm>
            <a:off x="4806379" y="2792830"/>
            <a:ext cx="1937400" cy="596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57" name="Google Shape;1957;p171"/>
          <p:cNvSpPr txBox="1">
            <a:spLocks noGrp="1"/>
          </p:cNvSpPr>
          <p:nvPr>
            <p:ph type="subTitle" idx="6"/>
          </p:nvPr>
        </p:nvSpPr>
        <p:spPr>
          <a:xfrm>
            <a:off x="4806375" y="3388909"/>
            <a:ext cx="19374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58" name="Google Shape;1958;p171"/>
          <p:cNvSpPr/>
          <p:nvPr/>
        </p:nvSpPr>
        <p:spPr>
          <a:xfrm rot="-5400000" flipH="1">
            <a:off x="4359151" y="994869"/>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59" name="Google Shape;1959;p171"/>
          <p:cNvSpPr/>
          <p:nvPr/>
        </p:nvSpPr>
        <p:spPr>
          <a:xfrm rot="5400000">
            <a:off x="4359152" y="3102230"/>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1960"/>
        <p:cNvGrpSpPr/>
        <p:nvPr/>
      </p:nvGrpSpPr>
      <p:grpSpPr>
        <a:xfrm>
          <a:off x="0" y="0"/>
          <a:ext cx="0" cy="0"/>
          <a:chOff x="0" y="0"/>
          <a:chExt cx="0" cy="0"/>
        </a:xfrm>
      </p:grpSpPr>
      <p:pic>
        <p:nvPicPr>
          <p:cNvPr id="1961" name="Google Shape;1961;p172"/>
          <p:cNvPicPr preferRelativeResize="0"/>
          <p:nvPr/>
        </p:nvPicPr>
        <p:blipFill rotWithShape="1">
          <a:blip r:embed="rId2">
            <a:alphaModFix/>
          </a:blip>
          <a:srcRect/>
          <a:stretch/>
        </p:blipFill>
        <p:spPr>
          <a:xfrm>
            <a:off x="1892963" y="-734261"/>
            <a:ext cx="5143500" cy="5148263"/>
          </a:xfrm>
          <a:prstGeom prst="rect">
            <a:avLst/>
          </a:prstGeom>
          <a:noFill/>
          <a:ln>
            <a:noFill/>
          </a:ln>
        </p:spPr>
      </p:pic>
      <p:sp>
        <p:nvSpPr>
          <p:cNvPr id="1962" name="Google Shape;1962;p172"/>
          <p:cNvSpPr>
            <a:spLocks noGrp="1"/>
          </p:cNvSpPr>
          <p:nvPr>
            <p:ph type="pic" idx="2"/>
          </p:nvPr>
        </p:nvSpPr>
        <p:spPr>
          <a:xfrm>
            <a:off x="513645" y="686435"/>
            <a:ext cx="4457700" cy="37755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63" name="Google Shape;1963;p172"/>
          <p:cNvSpPr txBox="1">
            <a:spLocks noGrp="1"/>
          </p:cNvSpPr>
          <p:nvPr>
            <p:ph type="subTitle" idx="1"/>
          </p:nvPr>
        </p:nvSpPr>
        <p:spPr>
          <a:xfrm>
            <a:off x="5343150"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64" name="Google Shape;1964;p172"/>
          <p:cNvSpPr txBox="1">
            <a:spLocks noGrp="1"/>
          </p:cNvSpPr>
          <p:nvPr>
            <p:ph type="title"/>
          </p:nvPr>
        </p:nvSpPr>
        <p:spPr>
          <a:xfrm>
            <a:off x="5343151"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1965" name="Google Shape;1965;p172"/>
          <p:cNvSpPr txBox="1">
            <a:spLocks noGrp="1"/>
          </p:cNvSpPr>
          <p:nvPr>
            <p:ph type="subTitle" idx="3"/>
          </p:nvPr>
        </p:nvSpPr>
        <p:spPr>
          <a:xfrm>
            <a:off x="5343150"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1966"/>
        <p:cNvGrpSpPr/>
        <p:nvPr/>
      </p:nvGrpSpPr>
      <p:grpSpPr>
        <a:xfrm>
          <a:off x="0" y="0"/>
          <a:ext cx="0" cy="0"/>
          <a:chOff x="0" y="0"/>
          <a:chExt cx="0" cy="0"/>
        </a:xfrm>
      </p:grpSpPr>
      <p:pic>
        <p:nvPicPr>
          <p:cNvPr id="1967" name="Google Shape;1967;p173"/>
          <p:cNvPicPr preferRelativeResize="0"/>
          <p:nvPr/>
        </p:nvPicPr>
        <p:blipFill rotWithShape="1">
          <a:blip r:embed="rId2">
            <a:alphaModFix/>
          </a:blip>
          <a:srcRect/>
          <a:stretch/>
        </p:blipFill>
        <p:spPr>
          <a:xfrm>
            <a:off x="4598030" y="-1128694"/>
            <a:ext cx="5143500" cy="5148263"/>
          </a:xfrm>
          <a:prstGeom prst="rect">
            <a:avLst/>
          </a:prstGeom>
          <a:noFill/>
          <a:ln>
            <a:noFill/>
          </a:ln>
        </p:spPr>
      </p:pic>
      <p:sp>
        <p:nvSpPr>
          <p:cNvPr id="1968" name="Google Shape;1968;p173"/>
          <p:cNvSpPr txBox="1">
            <a:spLocks noGrp="1"/>
          </p:cNvSpPr>
          <p:nvPr>
            <p:ph type="subTitle" idx="1"/>
          </p:nvPr>
        </p:nvSpPr>
        <p:spPr>
          <a:xfrm>
            <a:off x="342525"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69" name="Google Shape;1969;p173"/>
          <p:cNvSpPr txBox="1">
            <a:spLocks noGrp="1"/>
          </p:cNvSpPr>
          <p:nvPr>
            <p:ph type="title"/>
          </p:nvPr>
        </p:nvSpPr>
        <p:spPr>
          <a:xfrm>
            <a:off x="342525"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1970" name="Google Shape;1970;p173"/>
          <p:cNvSpPr txBox="1">
            <a:spLocks noGrp="1"/>
          </p:cNvSpPr>
          <p:nvPr>
            <p:ph type="subTitle" idx="2"/>
          </p:nvPr>
        </p:nvSpPr>
        <p:spPr>
          <a:xfrm>
            <a:off x="342525"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71" name="Google Shape;1971;p173"/>
          <p:cNvSpPr>
            <a:spLocks noGrp="1"/>
          </p:cNvSpPr>
          <p:nvPr>
            <p:ph type="pic" idx="3"/>
          </p:nvPr>
        </p:nvSpPr>
        <p:spPr>
          <a:xfrm>
            <a:off x="4069645" y="686435"/>
            <a:ext cx="4457700" cy="37755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00" scaled="0"/>
        </a:gradFill>
        <a:effectLst/>
      </p:bgPr>
    </p:bg>
    <p:spTree>
      <p:nvGrpSpPr>
        <p:cNvPr id="1" name="Shape 136"/>
        <p:cNvGrpSpPr/>
        <p:nvPr/>
      </p:nvGrpSpPr>
      <p:grpSpPr>
        <a:xfrm>
          <a:off x="0" y="0"/>
          <a:ext cx="0" cy="0"/>
          <a:chOff x="0" y="0"/>
          <a:chExt cx="0" cy="0"/>
        </a:xfrm>
      </p:grpSpPr>
      <p:sp>
        <p:nvSpPr>
          <p:cNvPr id="137" name="Google Shape;137;p21"/>
          <p:cNvSpPr>
            <a:spLocks noGrp="1"/>
          </p:cNvSpPr>
          <p:nvPr>
            <p:ph type="pic" idx="2"/>
          </p:nvPr>
        </p:nvSpPr>
        <p:spPr>
          <a:xfrm>
            <a:off x="1378078" y="1716088"/>
            <a:ext cx="17145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38" name="Google Shape;138;p21"/>
          <p:cNvSpPr txBox="1">
            <a:spLocks noGrp="1"/>
          </p:cNvSpPr>
          <p:nvPr>
            <p:ph type="title"/>
          </p:nvPr>
        </p:nvSpPr>
        <p:spPr>
          <a:xfrm>
            <a:off x="3334512" y="1915916"/>
            <a:ext cx="4729625"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9" name="Google Shape;139;p21"/>
          <p:cNvSpPr txBox="1">
            <a:spLocks noGrp="1"/>
          </p:cNvSpPr>
          <p:nvPr>
            <p:ph type="subTitle" idx="1"/>
          </p:nvPr>
        </p:nvSpPr>
        <p:spPr>
          <a:xfrm>
            <a:off x="3334512" y="2510827"/>
            <a:ext cx="4729625"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40" name="Google Shape;140;p21"/>
          <p:cNvSpPr txBox="1">
            <a:spLocks noGrp="1"/>
          </p:cNvSpPr>
          <p:nvPr>
            <p:ph type="body" idx="3"/>
          </p:nvPr>
        </p:nvSpPr>
        <p:spPr>
          <a:xfrm>
            <a:off x="3334512" y="2849541"/>
            <a:ext cx="4729625" cy="305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1972"/>
        <p:cNvGrpSpPr/>
        <p:nvPr/>
      </p:nvGrpSpPr>
      <p:grpSpPr>
        <a:xfrm>
          <a:off x="0" y="0"/>
          <a:ext cx="0" cy="0"/>
          <a:chOff x="0" y="0"/>
          <a:chExt cx="0" cy="0"/>
        </a:xfrm>
      </p:grpSpPr>
      <p:pic>
        <p:nvPicPr>
          <p:cNvPr id="1973" name="Google Shape;1973;p174"/>
          <p:cNvPicPr preferRelativeResize="0"/>
          <p:nvPr/>
        </p:nvPicPr>
        <p:blipFill rotWithShape="1">
          <a:blip r:embed="rId2">
            <a:alphaModFix/>
          </a:blip>
          <a:srcRect/>
          <a:stretch/>
        </p:blipFill>
        <p:spPr>
          <a:xfrm>
            <a:off x="1892963" y="-686435"/>
            <a:ext cx="5143500" cy="5148263"/>
          </a:xfrm>
          <a:prstGeom prst="rect">
            <a:avLst/>
          </a:prstGeom>
          <a:noFill/>
          <a:ln>
            <a:noFill/>
          </a:ln>
        </p:spPr>
      </p:pic>
      <p:sp>
        <p:nvSpPr>
          <p:cNvPr id="1974" name="Google Shape;1974;p174"/>
          <p:cNvSpPr/>
          <p:nvPr/>
        </p:nvSpPr>
        <p:spPr>
          <a:xfrm>
            <a:off x="5794183" y="781714"/>
            <a:ext cx="542400" cy="546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75" name="Google Shape;1975;p174"/>
          <p:cNvSpPr/>
          <p:nvPr/>
        </p:nvSpPr>
        <p:spPr>
          <a:xfrm>
            <a:off x="5794203" y="2686716"/>
            <a:ext cx="542400" cy="546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76" name="Google Shape;1976;p174"/>
          <p:cNvSpPr>
            <a:spLocks noGrp="1"/>
          </p:cNvSpPr>
          <p:nvPr>
            <p:ph type="pic" idx="2"/>
          </p:nvPr>
        </p:nvSpPr>
        <p:spPr>
          <a:xfrm>
            <a:off x="513645" y="686435"/>
            <a:ext cx="4457700" cy="37755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77" name="Google Shape;1977;p174"/>
          <p:cNvSpPr txBox="1">
            <a:spLocks noGrp="1"/>
          </p:cNvSpPr>
          <p:nvPr>
            <p:ph type="subTitle" idx="1"/>
          </p:nvPr>
        </p:nvSpPr>
        <p:spPr>
          <a:xfrm>
            <a:off x="5724144" y="1450903"/>
            <a:ext cx="2999100" cy="3684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78" name="Google Shape;1978;p174"/>
          <p:cNvSpPr txBox="1">
            <a:spLocks noGrp="1"/>
          </p:cNvSpPr>
          <p:nvPr>
            <p:ph type="subTitle" idx="3"/>
          </p:nvPr>
        </p:nvSpPr>
        <p:spPr>
          <a:xfrm>
            <a:off x="5724144" y="1694132"/>
            <a:ext cx="29991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79" name="Google Shape;1979;p174"/>
          <p:cNvSpPr txBox="1">
            <a:spLocks noGrp="1"/>
          </p:cNvSpPr>
          <p:nvPr>
            <p:ph type="subTitle" idx="4"/>
          </p:nvPr>
        </p:nvSpPr>
        <p:spPr>
          <a:xfrm>
            <a:off x="5724144" y="3355905"/>
            <a:ext cx="2999100" cy="36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80" name="Google Shape;1980;p174"/>
          <p:cNvSpPr txBox="1">
            <a:spLocks noGrp="1"/>
          </p:cNvSpPr>
          <p:nvPr>
            <p:ph type="subTitle" idx="5"/>
          </p:nvPr>
        </p:nvSpPr>
        <p:spPr>
          <a:xfrm>
            <a:off x="5724144" y="3597846"/>
            <a:ext cx="29991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81" name="Google Shape;1981;p174"/>
          <p:cNvSpPr>
            <a:spLocks noGrp="1"/>
          </p:cNvSpPr>
          <p:nvPr>
            <p:ph type="pic" idx="6"/>
          </p:nvPr>
        </p:nvSpPr>
        <p:spPr>
          <a:xfrm>
            <a:off x="5905363" y="894799"/>
            <a:ext cx="320100" cy="320400"/>
          </a:xfrm>
          <a:prstGeom prst="rect">
            <a:avLst/>
          </a:prstGeom>
          <a:noFill/>
          <a:ln>
            <a:noFill/>
          </a:ln>
        </p:spPr>
      </p:sp>
      <p:sp>
        <p:nvSpPr>
          <p:cNvPr id="1982" name="Google Shape;1982;p174"/>
          <p:cNvSpPr>
            <a:spLocks noGrp="1"/>
          </p:cNvSpPr>
          <p:nvPr>
            <p:ph type="pic" idx="7"/>
          </p:nvPr>
        </p:nvSpPr>
        <p:spPr>
          <a:xfrm>
            <a:off x="5905363" y="2799801"/>
            <a:ext cx="320100" cy="320400"/>
          </a:xfrm>
          <a:prstGeom prst="rect">
            <a:avLst/>
          </a:prstGeom>
          <a:no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1983"/>
        <p:cNvGrpSpPr/>
        <p:nvPr/>
      </p:nvGrpSpPr>
      <p:grpSpPr>
        <a:xfrm>
          <a:off x="0" y="0"/>
          <a:ext cx="0" cy="0"/>
          <a:chOff x="0" y="0"/>
          <a:chExt cx="0" cy="0"/>
        </a:xfrm>
      </p:grpSpPr>
      <p:sp>
        <p:nvSpPr>
          <p:cNvPr id="1984" name="Google Shape;1984;p175"/>
          <p:cNvSpPr/>
          <p:nvPr/>
        </p:nvSpPr>
        <p:spPr>
          <a:xfrm>
            <a:off x="811183" y="2765054"/>
            <a:ext cx="5460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1985" name="Google Shape;1985;p175"/>
          <p:cNvPicPr preferRelativeResize="0"/>
          <p:nvPr/>
        </p:nvPicPr>
        <p:blipFill rotWithShape="1">
          <a:blip r:embed="rId2">
            <a:alphaModFix/>
          </a:blip>
          <a:srcRect/>
          <a:stretch/>
        </p:blipFill>
        <p:spPr>
          <a:xfrm>
            <a:off x="5455954" y="-948373"/>
            <a:ext cx="4118119" cy="4121931"/>
          </a:xfrm>
          <a:prstGeom prst="rect">
            <a:avLst/>
          </a:prstGeom>
          <a:noFill/>
          <a:ln>
            <a:noFill/>
          </a:ln>
        </p:spPr>
      </p:pic>
      <p:sp>
        <p:nvSpPr>
          <p:cNvPr id="1986" name="Google Shape;1986;p175"/>
          <p:cNvSpPr>
            <a:spLocks noGrp="1"/>
          </p:cNvSpPr>
          <p:nvPr>
            <p:ph type="pic" idx="2"/>
          </p:nvPr>
        </p:nvSpPr>
        <p:spPr>
          <a:xfrm>
            <a:off x="809868" y="668372"/>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7" name="Google Shape;1987;p175"/>
          <p:cNvSpPr>
            <a:spLocks noGrp="1"/>
          </p:cNvSpPr>
          <p:nvPr>
            <p:ph type="pic" idx="3"/>
          </p:nvPr>
        </p:nvSpPr>
        <p:spPr>
          <a:xfrm>
            <a:off x="3457575" y="668372"/>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8" name="Google Shape;1988;p175"/>
          <p:cNvSpPr>
            <a:spLocks noGrp="1"/>
          </p:cNvSpPr>
          <p:nvPr>
            <p:ph type="pic" idx="4"/>
          </p:nvPr>
        </p:nvSpPr>
        <p:spPr>
          <a:xfrm>
            <a:off x="6105282" y="668372"/>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9" name="Google Shape;1989;p175"/>
          <p:cNvSpPr/>
          <p:nvPr/>
        </p:nvSpPr>
        <p:spPr>
          <a:xfrm>
            <a:off x="3456427" y="2762227"/>
            <a:ext cx="5460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90" name="Google Shape;1990;p175"/>
          <p:cNvSpPr/>
          <p:nvPr/>
        </p:nvSpPr>
        <p:spPr>
          <a:xfrm>
            <a:off x="6101676" y="2762227"/>
            <a:ext cx="5460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91" name="Google Shape;1991;p175"/>
          <p:cNvSpPr txBox="1">
            <a:spLocks noGrp="1"/>
          </p:cNvSpPr>
          <p:nvPr>
            <p:ph type="subTitle" idx="1"/>
          </p:nvPr>
        </p:nvSpPr>
        <p:spPr>
          <a:xfrm>
            <a:off x="737625" y="3364847"/>
            <a:ext cx="2231100" cy="62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92" name="Google Shape;1992;p175"/>
          <p:cNvSpPr txBox="1">
            <a:spLocks noGrp="1"/>
          </p:cNvSpPr>
          <p:nvPr>
            <p:ph type="subTitle" idx="5"/>
          </p:nvPr>
        </p:nvSpPr>
        <p:spPr>
          <a:xfrm>
            <a:off x="737616" y="3859291"/>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3" name="Google Shape;1993;p175"/>
          <p:cNvSpPr txBox="1">
            <a:spLocks noGrp="1"/>
          </p:cNvSpPr>
          <p:nvPr>
            <p:ph type="subTitle" idx="6"/>
          </p:nvPr>
        </p:nvSpPr>
        <p:spPr>
          <a:xfrm>
            <a:off x="3380225" y="3364772"/>
            <a:ext cx="2231100" cy="62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94" name="Google Shape;1994;p175"/>
          <p:cNvSpPr txBox="1">
            <a:spLocks noGrp="1"/>
          </p:cNvSpPr>
          <p:nvPr>
            <p:ph type="subTitle" idx="7"/>
          </p:nvPr>
        </p:nvSpPr>
        <p:spPr>
          <a:xfrm>
            <a:off x="3380232" y="3859291"/>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5" name="Google Shape;1995;p175"/>
          <p:cNvSpPr txBox="1">
            <a:spLocks noGrp="1"/>
          </p:cNvSpPr>
          <p:nvPr>
            <p:ph type="subTitle" idx="8"/>
          </p:nvPr>
        </p:nvSpPr>
        <p:spPr>
          <a:xfrm>
            <a:off x="6032000" y="3364772"/>
            <a:ext cx="2231100" cy="62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96" name="Google Shape;1996;p175"/>
          <p:cNvSpPr txBox="1">
            <a:spLocks noGrp="1"/>
          </p:cNvSpPr>
          <p:nvPr>
            <p:ph type="subTitle" idx="9"/>
          </p:nvPr>
        </p:nvSpPr>
        <p:spPr>
          <a:xfrm>
            <a:off x="6031992" y="3859291"/>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7" name="Google Shape;1997;p175"/>
          <p:cNvSpPr>
            <a:spLocks noGrp="1"/>
          </p:cNvSpPr>
          <p:nvPr>
            <p:ph type="pic" idx="13"/>
          </p:nvPr>
        </p:nvSpPr>
        <p:spPr>
          <a:xfrm>
            <a:off x="3569407" y="2876869"/>
            <a:ext cx="320100" cy="320400"/>
          </a:xfrm>
          <a:prstGeom prst="rect">
            <a:avLst/>
          </a:prstGeom>
          <a:noFill/>
          <a:ln>
            <a:noFill/>
          </a:ln>
        </p:spPr>
      </p:sp>
      <p:sp>
        <p:nvSpPr>
          <p:cNvPr id="1998" name="Google Shape;1998;p175"/>
          <p:cNvSpPr>
            <a:spLocks noGrp="1"/>
          </p:cNvSpPr>
          <p:nvPr>
            <p:ph type="pic" idx="14"/>
          </p:nvPr>
        </p:nvSpPr>
        <p:spPr>
          <a:xfrm>
            <a:off x="924163" y="2876663"/>
            <a:ext cx="320100" cy="320400"/>
          </a:xfrm>
          <a:prstGeom prst="rect">
            <a:avLst/>
          </a:prstGeom>
          <a:noFill/>
          <a:ln>
            <a:noFill/>
          </a:ln>
        </p:spPr>
      </p:sp>
      <p:sp>
        <p:nvSpPr>
          <p:cNvPr id="1999" name="Google Shape;1999;p175"/>
          <p:cNvSpPr>
            <a:spLocks noGrp="1"/>
          </p:cNvSpPr>
          <p:nvPr>
            <p:ph type="pic" idx="15"/>
          </p:nvPr>
        </p:nvSpPr>
        <p:spPr>
          <a:xfrm>
            <a:off x="6214656" y="2876663"/>
            <a:ext cx="320100" cy="320400"/>
          </a:xfrm>
          <a:prstGeom prst="rect">
            <a:avLst/>
          </a:prstGeom>
          <a:noFill/>
          <a:ln>
            <a:noFill/>
          </a:ln>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2000"/>
        <p:cNvGrpSpPr/>
        <p:nvPr/>
      </p:nvGrpSpPr>
      <p:grpSpPr>
        <a:xfrm>
          <a:off x="0" y="0"/>
          <a:ext cx="0" cy="0"/>
          <a:chOff x="0" y="0"/>
          <a:chExt cx="0" cy="0"/>
        </a:xfrm>
      </p:grpSpPr>
      <p:sp>
        <p:nvSpPr>
          <p:cNvPr id="2001" name="Google Shape;2001;p176"/>
          <p:cNvSpPr>
            <a:spLocks noGrp="1"/>
          </p:cNvSpPr>
          <p:nvPr>
            <p:ph type="pic" idx="2"/>
          </p:nvPr>
        </p:nvSpPr>
        <p:spPr>
          <a:xfrm>
            <a:off x="809868" y="1300825"/>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2" name="Google Shape;2002;p176"/>
          <p:cNvSpPr>
            <a:spLocks noGrp="1"/>
          </p:cNvSpPr>
          <p:nvPr>
            <p:ph type="pic" idx="3"/>
          </p:nvPr>
        </p:nvSpPr>
        <p:spPr>
          <a:xfrm>
            <a:off x="3457575" y="1300825"/>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3" name="Google Shape;2003;p176"/>
          <p:cNvSpPr>
            <a:spLocks noGrp="1"/>
          </p:cNvSpPr>
          <p:nvPr>
            <p:ph type="pic" idx="4"/>
          </p:nvPr>
        </p:nvSpPr>
        <p:spPr>
          <a:xfrm>
            <a:off x="6105282" y="1300825"/>
            <a:ext cx="2229000" cy="18876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4" name="Google Shape;2004;p176"/>
          <p:cNvSpPr txBox="1">
            <a:spLocks noGrp="1"/>
          </p:cNvSpPr>
          <p:nvPr>
            <p:ph type="title"/>
          </p:nvPr>
        </p:nvSpPr>
        <p:spPr>
          <a:xfrm>
            <a:off x="809868" y="277290"/>
            <a:ext cx="6858000" cy="8724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005" name="Google Shape;2005;p176"/>
          <p:cNvSpPr txBox="1">
            <a:spLocks noGrp="1"/>
          </p:cNvSpPr>
          <p:nvPr>
            <p:ph type="subTitle" idx="1"/>
          </p:nvPr>
        </p:nvSpPr>
        <p:spPr>
          <a:xfrm>
            <a:off x="814975" y="3339721"/>
            <a:ext cx="2231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06" name="Google Shape;2006;p176"/>
          <p:cNvSpPr txBox="1">
            <a:spLocks noGrp="1"/>
          </p:cNvSpPr>
          <p:nvPr>
            <p:ph type="subTitle" idx="5"/>
          </p:nvPr>
        </p:nvSpPr>
        <p:spPr>
          <a:xfrm>
            <a:off x="814966" y="3834164"/>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07" name="Google Shape;2007;p176"/>
          <p:cNvSpPr txBox="1">
            <a:spLocks noGrp="1"/>
          </p:cNvSpPr>
          <p:nvPr>
            <p:ph type="subTitle" idx="6"/>
          </p:nvPr>
        </p:nvSpPr>
        <p:spPr>
          <a:xfrm>
            <a:off x="3457575" y="3339646"/>
            <a:ext cx="2231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08" name="Google Shape;2008;p176"/>
          <p:cNvSpPr txBox="1">
            <a:spLocks noGrp="1"/>
          </p:cNvSpPr>
          <p:nvPr>
            <p:ph type="subTitle" idx="7"/>
          </p:nvPr>
        </p:nvSpPr>
        <p:spPr>
          <a:xfrm>
            <a:off x="3457582" y="3834164"/>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09" name="Google Shape;2009;p176"/>
          <p:cNvSpPr txBox="1">
            <a:spLocks noGrp="1"/>
          </p:cNvSpPr>
          <p:nvPr>
            <p:ph type="subTitle" idx="8"/>
          </p:nvPr>
        </p:nvSpPr>
        <p:spPr>
          <a:xfrm>
            <a:off x="6109350" y="3339646"/>
            <a:ext cx="2231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0" name="Google Shape;2010;p176"/>
          <p:cNvSpPr txBox="1">
            <a:spLocks noGrp="1"/>
          </p:cNvSpPr>
          <p:nvPr>
            <p:ph type="subTitle" idx="9"/>
          </p:nvPr>
        </p:nvSpPr>
        <p:spPr>
          <a:xfrm>
            <a:off x="6109342" y="3834164"/>
            <a:ext cx="2231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2011"/>
        <p:cNvGrpSpPr/>
        <p:nvPr/>
      </p:nvGrpSpPr>
      <p:grpSpPr>
        <a:xfrm>
          <a:off x="0" y="0"/>
          <a:ext cx="0" cy="0"/>
          <a:chOff x="0" y="0"/>
          <a:chExt cx="0" cy="0"/>
        </a:xfrm>
      </p:grpSpPr>
      <p:sp>
        <p:nvSpPr>
          <p:cNvPr id="2012" name="Google Shape;2012;p177"/>
          <p:cNvSpPr>
            <a:spLocks noGrp="1"/>
          </p:cNvSpPr>
          <p:nvPr>
            <p:ph type="pic" idx="2"/>
          </p:nvPr>
        </p:nvSpPr>
        <p:spPr>
          <a:xfrm>
            <a:off x="2963725" y="751120"/>
            <a:ext cx="6226500" cy="37299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2013" name="Google Shape;2013;p177"/>
          <p:cNvPicPr preferRelativeResize="0"/>
          <p:nvPr/>
        </p:nvPicPr>
        <p:blipFill rotWithShape="1">
          <a:blip r:embed="rId2">
            <a:alphaModFix/>
          </a:blip>
          <a:srcRect/>
          <a:stretch/>
        </p:blipFill>
        <p:spPr>
          <a:xfrm>
            <a:off x="2963734" y="449038"/>
            <a:ext cx="7228331" cy="302088"/>
          </a:xfrm>
          <a:prstGeom prst="rect">
            <a:avLst/>
          </a:prstGeom>
          <a:noFill/>
          <a:ln>
            <a:noFill/>
          </a:ln>
        </p:spPr>
      </p:pic>
      <p:sp>
        <p:nvSpPr>
          <p:cNvPr id="2014" name="Google Shape;2014;p177"/>
          <p:cNvSpPr/>
          <p:nvPr/>
        </p:nvSpPr>
        <p:spPr>
          <a:xfrm>
            <a:off x="362475" y="449040"/>
            <a:ext cx="2229000" cy="1924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15" name="Google Shape;2015;p177"/>
          <p:cNvSpPr/>
          <p:nvPr/>
        </p:nvSpPr>
        <p:spPr>
          <a:xfrm>
            <a:off x="362625" y="2559143"/>
            <a:ext cx="2228700" cy="19221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16" name="Google Shape;2016;p177"/>
          <p:cNvSpPr txBox="1">
            <a:spLocks noGrp="1"/>
          </p:cNvSpPr>
          <p:nvPr>
            <p:ph type="subTitle" idx="1"/>
          </p:nvPr>
        </p:nvSpPr>
        <p:spPr>
          <a:xfrm>
            <a:off x="504875" y="741986"/>
            <a:ext cx="19152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7" name="Google Shape;2017;p177"/>
          <p:cNvSpPr txBox="1">
            <a:spLocks noGrp="1"/>
          </p:cNvSpPr>
          <p:nvPr>
            <p:ph type="subTitle" idx="3"/>
          </p:nvPr>
        </p:nvSpPr>
        <p:spPr>
          <a:xfrm>
            <a:off x="504881" y="123649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18" name="Google Shape;2018;p177"/>
          <p:cNvSpPr txBox="1">
            <a:spLocks noGrp="1"/>
          </p:cNvSpPr>
          <p:nvPr>
            <p:ph type="subTitle" idx="4"/>
          </p:nvPr>
        </p:nvSpPr>
        <p:spPr>
          <a:xfrm>
            <a:off x="519375" y="2801367"/>
            <a:ext cx="19152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9" name="Google Shape;2019;p177"/>
          <p:cNvSpPr txBox="1">
            <a:spLocks noGrp="1"/>
          </p:cNvSpPr>
          <p:nvPr>
            <p:ph type="subTitle" idx="5"/>
          </p:nvPr>
        </p:nvSpPr>
        <p:spPr>
          <a:xfrm>
            <a:off x="519381" y="329587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0" name="Google Shape;2020;p177"/>
          <p:cNvSpPr/>
          <p:nvPr/>
        </p:nvSpPr>
        <p:spPr>
          <a:xfrm rot="5400000">
            <a:off x="18902" y="3220489"/>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21" name="Google Shape;2021;p177"/>
          <p:cNvSpPr/>
          <p:nvPr/>
        </p:nvSpPr>
        <p:spPr>
          <a:xfrm rot="5400000">
            <a:off x="18895" y="1151264"/>
            <a:ext cx="6864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2022"/>
        <p:cNvGrpSpPr/>
        <p:nvPr/>
      </p:nvGrpSpPr>
      <p:grpSpPr>
        <a:xfrm>
          <a:off x="0" y="0"/>
          <a:ext cx="0" cy="0"/>
          <a:chOff x="0" y="0"/>
          <a:chExt cx="0" cy="0"/>
        </a:xfrm>
      </p:grpSpPr>
      <p:sp>
        <p:nvSpPr>
          <p:cNvPr id="2023" name="Google Shape;2023;p178"/>
          <p:cNvSpPr/>
          <p:nvPr/>
        </p:nvSpPr>
        <p:spPr>
          <a:xfrm>
            <a:off x="6610875" y="449040"/>
            <a:ext cx="2229000" cy="1924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24" name="Google Shape;2024;p178"/>
          <p:cNvSpPr/>
          <p:nvPr/>
        </p:nvSpPr>
        <p:spPr>
          <a:xfrm>
            <a:off x="6611025" y="2559143"/>
            <a:ext cx="2228700" cy="19221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25" name="Google Shape;2025;p178"/>
          <p:cNvSpPr txBox="1">
            <a:spLocks noGrp="1"/>
          </p:cNvSpPr>
          <p:nvPr>
            <p:ph type="subTitle" idx="1"/>
          </p:nvPr>
        </p:nvSpPr>
        <p:spPr>
          <a:xfrm>
            <a:off x="6753275" y="741986"/>
            <a:ext cx="1915200" cy="628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26" name="Google Shape;2026;p178"/>
          <p:cNvSpPr txBox="1">
            <a:spLocks noGrp="1"/>
          </p:cNvSpPr>
          <p:nvPr>
            <p:ph type="subTitle" idx="2"/>
          </p:nvPr>
        </p:nvSpPr>
        <p:spPr>
          <a:xfrm>
            <a:off x="6753281" y="123649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7" name="Google Shape;2027;p178"/>
          <p:cNvSpPr txBox="1">
            <a:spLocks noGrp="1"/>
          </p:cNvSpPr>
          <p:nvPr>
            <p:ph type="subTitle" idx="3"/>
          </p:nvPr>
        </p:nvSpPr>
        <p:spPr>
          <a:xfrm>
            <a:off x="6767775" y="2801367"/>
            <a:ext cx="1915200" cy="628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28" name="Google Shape;2028;p178"/>
          <p:cNvSpPr txBox="1">
            <a:spLocks noGrp="1"/>
          </p:cNvSpPr>
          <p:nvPr>
            <p:ph type="subTitle" idx="4"/>
          </p:nvPr>
        </p:nvSpPr>
        <p:spPr>
          <a:xfrm>
            <a:off x="6767781" y="3295879"/>
            <a:ext cx="19152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9" name="Google Shape;2029;p178"/>
          <p:cNvSpPr/>
          <p:nvPr/>
        </p:nvSpPr>
        <p:spPr>
          <a:xfrm rot="5400000">
            <a:off x="6267302" y="3220489"/>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30" name="Google Shape;2030;p178"/>
          <p:cNvSpPr/>
          <p:nvPr/>
        </p:nvSpPr>
        <p:spPr>
          <a:xfrm rot="5400000">
            <a:off x="6267296" y="1151264"/>
            <a:ext cx="6864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31" name="Google Shape;2031;p178"/>
          <p:cNvSpPr>
            <a:spLocks noGrp="1"/>
          </p:cNvSpPr>
          <p:nvPr>
            <p:ph type="pic" idx="5"/>
          </p:nvPr>
        </p:nvSpPr>
        <p:spPr>
          <a:xfrm>
            <a:off x="3165" y="751120"/>
            <a:ext cx="6226500" cy="37299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2032" name="Google Shape;2032;p178"/>
          <p:cNvPicPr preferRelativeResize="0"/>
          <p:nvPr/>
        </p:nvPicPr>
        <p:blipFill rotWithShape="1">
          <a:blip r:embed="rId2">
            <a:alphaModFix/>
          </a:blip>
          <a:srcRect/>
          <a:stretch/>
        </p:blipFill>
        <p:spPr>
          <a:xfrm>
            <a:off x="-998666" y="449038"/>
            <a:ext cx="7228331" cy="302088"/>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2033"/>
        <p:cNvGrpSpPr/>
        <p:nvPr/>
      </p:nvGrpSpPr>
      <p:grpSpPr>
        <a:xfrm>
          <a:off x="0" y="0"/>
          <a:ext cx="0" cy="0"/>
          <a:chOff x="0" y="0"/>
          <a:chExt cx="0" cy="0"/>
        </a:xfrm>
      </p:grpSpPr>
      <p:sp>
        <p:nvSpPr>
          <p:cNvPr id="2034" name="Google Shape;2034;p179"/>
          <p:cNvSpPr/>
          <p:nvPr/>
        </p:nvSpPr>
        <p:spPr>
          <a:xfrm>
            <a:off x="817769" y="1636841"/>
            <a:ext cx="548700" cy="5493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035" name="Google Shape;2035;p179"/>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2036" name="Google Shape;2036;p179"/>
          <p:cNvSpPr>
            <a:spLocks noGrp="1"/>
          </p:cNvSpPr>
          <p:nvPr>
            <p:ph type="pic" idx="2"/>
          </p:nvPr>
        </p:nvSpPr>
        <p:spPr>
          <a:xfrm>
            <a:off x="4221028" y="730325"/>
            <a:ext cx="4969200" cy="37299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37" name="Google Shape;2037;p179"/>
          <p:cNvPicPr preferRelativeResize="0"/>
          <p:nvPr/>
        </p:nvPicPr>
        <p:blipFill rotWithShape="1">
          <a:blip r:embed="rId3">
            <a:alphaModFix/>
          </a:blip>
          <a:srcRect/>
          <a:stretch/>
        </p:blipFill>
        <p:spPr>
          <a:xfrm>
            <a:off x="4221034" y="428238"/>
            <a:ext cx="7228331" cy="302088"/>
          </a:xfrm>
          <a:prstGeom prst="rect">
            <a:avLst/>
          </a:prstGeom>
          <a:noFill/>
          <a:ln>
            <a:noFill/>
          </a:ln>
        </p:spPr>
      </p:pic>
      <p:sp>
        <p:nvSpPr>
          <p:cNvPr id="2038" name="Google Shape;2038;p179"/>
          <p:cNvSpPr txBox="1">
            <a:spLocks noGrp="1"/>
          </p:cNvSpPr>
          <p:nvPr>
            <p:ph type="subTitle" idx="1"/>
          </p:nvPr>
        </p:nvSpPr>
        <p:spPr>
          <a:xfrm>
            <a:off x="733475" y="2207307"/>
            <a:ext cx="2624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2039" name="Google Shape;2039;p179"/>
          <p:cNvSpPr txBox="1">
            <a:spLocks noGrp="1"/>
          </p:cNvSpPr>
          <p:nvPr>
            <p:ph type="subTitle" idx="3"/>
          </p:nvPr>
        </p:nvSpPr>
        <p:spPr>
          <a:xfrm>
            <a:off x="733473" y="2778085"/>
            <a:ext cx="2624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40" name="Google Shape;2040;p179"/>
          <p:cNvSpPr>
            <a:spLocks noGrp="1"/>
          </p:cNvSpPr>
          <p:nvPr>
            <p:ph type="pic" idx="4"/>
          </p:nvPr>
        </p:nvSpPr>
        <p:spPr>
          <a:xfrm>
            <a:off x="932099" y="1751277"/>
            <a:ext cx="320100" cy="320400"/>
          </a:xfrm>
          <a:prstGeom prst="rect">
            <a:avLst/>
          </a:prstGeom>
          <a:noFill/>
          <a:ln>
            <a:noFill/>
          </a:ln>
        </p:spPr>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2041"/>
        <p:cNvGrpSpPr/>
        <p:nvPr/>
      </p:nvGrpSpPr>
      <p:grpSpPr>
        <a:xfrm>
          <a:off x="0" y="0"/>
          <a:ext cx="0" cy="0"/>
          <a:chOff x="0" y="0"/>
          <a:chExt cx="0" cy="0"/>
        </a:xfrm>
      </p:grpSpPr>
      <p:pic>
        <p:nvPicPr>
          <p:cNvPr id="2042" name="Google Shape;2042;p180"/>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2043" name="Google Shape;2043;p180"/>
          <p:cNvSpPr>
            <a:spLocks noGrp="1"/>
          </p:cNvSpPr>
          <p:nvPr>
            <p:ph type="pic" idx="2"/>
          </p:nvPr>
        </p:nvSpPr>
        <p:spPr>
          <a:xfrm>
            <a:off x="0" y="914896"/>
            <a:ext cx="5280600" cy="36411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44" name="Google Shape;2044;p180"/>
          <p:cNvPicPr preferRelativeResize="0"/>
          <p:nvPr/>
        </p:nvPicPr>
        <p:blipFill rotWithShape="1">
          <a:blip r:embed="rId3">
            <a:alphaModFix/>
          </a:blip>
          <a:srcRect/>
          <a:stretch/>
        </p:blipFill>
        <p:spPr>
          <a:xfrm>
            <a:off x="-1947784" y="602082"/>
            <a:ext cx="7228331" cy="302088"/>
          </a:xfrm>
          <a:prstGeom prst="rect">
            <a:avLst/>
          </a:prstGeom>
          <a:noFill/>
          <a:ln>
            <a:noFill/>
          </a:ln>
        </p:spPr>
      </p:pic>
      <p:sp>
        <p:nvSpPr>
          <p:cNvPr id="2045" name="Google Shape;2045;p180"/>
          <p:cNvSpPr/>
          <p:nvPr/>
        </p:nvSpPr>
        <p:spPr>
          <a:xfrm>
            <a:off x="5999369" y="1636841"/>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46" name="Google Shape;2046;p180"/>
          <p:cNvSpPr txBox="1">
            <a:spLocks noGrp="1"/>
          </p:cNvSpPr>
          <p:nvPr>
            <p:ph type="subTitle" idx="1"/>
          </p:nvPr>
        </p:nvSpPr>
        <p:spPr>
          <a:xfrm>
            <a:off x="5915075" y="2216552"/>
            <a:ext cx="2624100" cy="6288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2047" name="Google Shape;2047;p180"/>
          <p:cNvSpPr txBox="1">
            <a:spLocks noGrp="1"/>
          </p:cNvSpPr>
          <p:nvPr>
            <p:ph type="subTitle" idx="3"/>
          </p:nvPr>
        </p:nvSpPr>
        <p:spPr>
          <a:xfrm>
            <a:off x="5915073" y="2787330"/>
            <a:ext cx="2624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48" name="Google Shape;2048;p180"/>
          <p:cNvSpPr>
            <a:spLocks noGrp="1"/>
          </p:cNvSpPr>
          <p:nvPr>
            <p:ph type="pic" idx="4"/>
          </p:nvPr>
        </p:nvSpPr>
        <p:spPr>
          <a:xfrm>
            <a:off x="6113699" y="1751277"/>
            <a:ext cx="320100" cy="320400"/>
          </a:xfrm>
          <a:prstGeom prst="rect">
            <a:avLst/>
          </a:prstGeom>
          <a:noFill/>
          <a:ln>
            <a:noFill/>
          </a:ln>
        </p:spPr>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2049"/>
        <p:cNvGrpSpPr/>
        <p:nvPr/>
      </p:nvGrpSpPr>
      <p:grpSpPr>
        <a:xfrm>
          <a:off x="0" y="0"/>
          <a:ext cx="0" cy="0"/>
          <a:chOff x="0" y="0"/>
          <a:chExt cx="0" cy="0"/>
        </a:xfrm>
      </p:grpSpPr>
      <p:pic>
        <p:nvPicPr>
          <p:cNvPr id="2050" name="Google Shape;2050;p181"/>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2051" name="Google Shape;2051;p181"/>
          <p:cNvSpPr>
            <a:spLocks noGrp="1"/>
          </p:cNvSpPr>
          <p:nvPr>
            <p:ph type="pic" idx="2"/>
          </p:nvPr>
        </p:nvSpPr>
        <p:spPr>
          <a:xfrm>
            <a:off x="4221025" y="730325"/>
            <a:ext cx="4923000" cy="37299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52" name="Google Shape;2052;p181"/>
          <p:cNvPicPr preferRelativeResize="0"/>
          <p:nvPr/>
        </p:nvPicPr>
        <p:blipFill rotWithShape="1">
          <a:blip r:embed="rId3">
            <a:alphaModFix/>
          </a:blip>
          <a:srcRect/>
          <a:stretch/>
        </p:blipFill>
        <p:spPr>
          <a:xfrm>
            <a:off x="4221035" y="428238"/>
            <a:ext cx="7228331" cy="302088"/>
          </a:xfrm>
          <a:prstGeom prst="rect">
            <a:avLst/>
          </a:prstGeom>
          <a:noFill/>
          <a:ln>
            <a:noFill/>
          </a:ln>
        </p:spPr>
      </p:pic>
      <p:sp>
        <p:nvSpPr>
          <p:cNvPr id="2053" name="Google Shape;2053;p181"/>
          <p:cNvSpPr txBox="1">
            <a:spLocks noGrp="1"/>
          </p:cNvSpPr>
          <p:nvPr>
            <p:ph type="subTitle" idx="1"/>
          </p:nvPr>
        </p:nvSpPr>
        <p:spPr>
          <a:xfrm>
            <a:off x="342525"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54" name="Google Shape;2054;p181"/>
          <p:cNvSpPr txBox="1">
            <a:spLocks noGrp="1"/>
          </p:cNvSpPr>
          <p:nvPr>
            <p:ph type="title"/>
          </p:nvPr>
        </p:nvSpPr>
        <p:spPr>
          <a:xfrm>
            <a:off x="342525"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2055" name="Google Shape;2055;p181"/>
          <p:cNvSpPr txBox="1">
            <a:spLocks noGrp="1"/>
          </p:cNvSpPr>
          <p:nvPr>
            <p:ph type="subTitle" idx="3"/>
          </p:nvPr>
        </p:nvSpPr>
        <p:spPr>
          <a:xfrm>
            <a:off x="342525"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2056"/>
        <p:cNvGrpSpPr/>
        <p:nvPr/>
      </p:nvGrpSpPr>
      <p:grpSpPr>
        <a:xfrm>
          <a:off x="0" y="0"/>
          <a:ext cx="0" cy="0"/>
          <a:chOff x="0" y="0"/>
          <a:chExt cx="0" cy="0"/>
        </a:xfrm>
      </p:grpSpPr>
      <p:sp>
        <p:nvSpPr>
          <p:cNvPr id="2057" name="Google Shape;2057;p182"/>
          <p:cNvSpPr txBox="1">
            <a:spLocks noGrp="1"/>
          </p:cNvSpPr>
          <p:nvPr>
            <p:ph type="title"/>
          </p:nvPr>
        </p:nvSpPr>
        <p:spPr>
          <a:xfrm>
            <a:off x="5343151"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2058" name="Google Shape;2058;p182"/>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2059" name="Google Shape;2059;p182"/>
          <p:cNvSpPr>
            <a:spLocks noGrp="1"/>
          </p:cNvSpPr>
          <p:nvPr>
            <p:ph type="pic" idx="2"/>
          </p:nvPr>
        </p:nvSpPr>
        <p:spPr>
          <a:xfrm>
            <a:off x="0" y="914896"/>
            <a:ext cx="5051700" cy="36411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60" name="Google Shape;2060;p182"/>
          <p:cNvPicPr preferRelativeResize="0"/>
          <p:nvPr/>
        </p:nvPicPr>
        <p:blipFill rotWithShape="1">
          <a:blip r:embed="rId3">
            <a:alphaModFix/>
          </a:blip>
          <a:srcRect/>
          <a:stretch/>
        </p:blipFill>
        <p:spPr>
          <a:xfrm>
            <a:off x="-2176384" y="602082"/>
            <a:ext cx="7228331" cy="302088"/>
          </a:xfrm>
          <a:prstGeom prst="rect">
            <a:avLst/>
          </a:prstGeom>
          <a:noFill/>
          <a:ln>
            <a:noFill/>
          </a:ln>
        </p:spPr>
      </p:pic>
      <p:sp>
        <p:nvSpPr>
          <p:cNvPr id="2061" name="Google Shape;2061;p182"/>
          <p:cNvSpPr txBox="1">
            <a:spLocks noGrp="1"/>
          </p:cNvSpPr>
          <p:nvPr>
            <p:ph type="subTitle" idx="1"/>
          </p:nvPr>
        </p:nvSpPr>
        <p:spPr>
          <a:xfrm>
            <a:off x="5343150"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62" name="Google Shape;2062;p182"/>
          <p:cNvSpPr txBox="1">
            <a:spLocks noGrp="1"/>
          </p:cNvSpPr>
          <p:nvPr>
            <p:ph type="subTitle" idx="3"/>
          </p:nvPr>
        </p:nvSpPr>
        <p:spPr>
          <a:xfrm>
            <a:off x="5343150"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2063"/>
        <p:cNvGrpSpPr/>
        <p:nvPr/>
      </p:nvGrpSpPr>
      <p:grpSpPr>
        <a:xfrm>
          <a:off x="0" y="0"/>
          <a:ext cx="0" cy="0"/>
          <a:chOff x="0" y="0"/>
          <a:chExt cx="0" cy="0"/>
        </a:xfrm>
      </p:grpSpPr>
      <p:pic>
        <p:nvPicPr>
          <p:cNvPr id="2064" name="Google Shape;2064;p183"/>
          <p:cNvPicPr preferRelativeResize="0"/>
          <p:nvPr/>
        </p:nvPicPr>
        <p:blipFill rotWithShape="1">
          <a:blip r:embed="rId2">
            <a:alphaModFix/>
          </a:blip>
          <a:srcRect/>
          <a:stretch/>
        </p:blipFill>
        <p:spPr>
          <a:xfrm>
            <a:off x="-930729" y="-1711439"/>
            <a:ext cx="5143500" cy="5148263"/>
          </a:xfrm>
          <a:prstGeom prst="rect">
            <a:avLst/>
          </a:prstGeom>
          <a:noFill/>
          <a:ln>
            <a:noFill/>
          </a:ln>
        </p:spPr>
      </p:pic>
      <p:sp>
        <p:nvSpPr>
          <p:cNvPr id="2065" name="Google Shape;2065;p183"/>
          <p:cNvSpPr>
            <a:spLocks noGrp="1"/>
          </p:cNvSpPr>
          <p:nvPr>
            <p:ph type="pic" idx="2"/>
          </p:nvPr>
        </p:nvSpPr>
        <p:spPr>
          <a:xfrm>
            <a:off x="370058" y="953306"/>
            <a:ext cx="8403900" cy="4233300"/>
          </a:xfrm>
          <a:prstGeom prst="roundRect">
            <a:avLst>
              <a:gd name="adj" fmla="val 0"/>
            </a:avLst>
          </a:prstGeom>
          <a:solidFill>
            <a:srgbClr val="090C0F"/>
          </a:solidFill>
          <a:ln>
            <a:noFill/>
          </a:ln>
          <a:effectLst>
            <a:reflection stA="20000" endPos="35000" fadeDir="5400012" sy="-100000" algn="bl" rotWithShape="0"/>
          </a:effectLst>
        </p:spPr>
      </p:sp>
      <p:pic>
        <p:nvPicPr>
          <p:cNvPr id="2066" name="Google Shape;2066;p183"/>
          <p:cNvPicPr preferRelativeResize="0"/>
          <p:nvPr/>
        </p:nvPicPr>
        <p:blipFill rotWithShape="1">
          <a:blip r:embed="rId3">
            <a:alphaModFix/>
          </a:blip>
          <a:srcRect/>
          <a:stretch/>
        </p:blipFill>
        <p:spPr>
          <a:xfrm>
            <a:off x="370060" y="602081"/>
            <a:ext cx="8403888" cy="35121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2"/>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43" name="Google Shape;143;p22"/>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44" name="Google Shape;144;p22"/>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5" name="Google Shape;145;p22"/>
          <p:cNvSpPr txBox="1">
            <a:spLocks noGrp="1"/>
          </p:cNvSpPr>
          <p:nvPr>
            <p:ph type="title" idx="4"/>
          </p:nvPr>
        </p:nvSpPr>
        <p:spPr>
          <a:xfrm>
            <a:off x="1331976" y="3178929"/>
            <a:ext cx="2862000" cy="439306"/>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46" name="Google Shape;146;p22"/>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47" name="Google Shape;147;p22"/>
          <p:cNvSpPr txBox="1">
            <a:spLocks noGrp="1"/>
          </p:cNvSpPr>
          <p:nvPr>
            <p:ph type="title" idx="5"/>
          </p:nvPr>
        </p:nvSpPr>
        <p:spPr>
          <a:xfrm>
            <a:off x="5513391" y="3178929"/>
            <a:ext cx="2862000" cy="439306"/>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48" name="Google Shape;148;p22"/>
          <p:cNvSpPr txBox="1">
            <a:spLocks noGrp="1"/>
          </p:cNvSpPr>
          <p:nvPr>
            <p:ph type="subTitle" idx="6"/>
          </p:nvPr>
        </p:nvSpPr>
        <p:spPr>
          <a:xfrm>
            <a:off x="5513391"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49" name="Google Shape;149;p22"/>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50" name="Google Shape;150;p22"/>
          <p:cNvSpPr txBox="1">
            <a:spLocks noGrp="1"/>
          </p:cNvSpPr>
          <p:nvPr>
            <p:ph type="body" idx="7"/>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1" name="Google Shape;151;p22"/>
          <p:cNvSpPr txBox="1">
            <a:spLocks noGrp="1"/>
          </p:cNvSpPr>
          <p:nvPr>
            <p:ph type="body" idx="8"/>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2067"/>
        <p:cNvGrpSpPr/>
        <p:nvPr/>
      </p:nvGrpSpPr>
      <p:grpSpPr>
        <a:xfrm>
          <a:off x="0" y="0"/>
          <a:ext cx="0" cy="0"/>
          <a:chOff x="0" y="0"/>
          <a:chExt cx="0" cy="0"/>
        </a:xfrm>
      </p:grpSpPr>
      <p:pic>
        <p:nvPicPr>
          <p:cNvPr id="2068" name="Google Shape;2068;p184"/>
          <p:cNvPicPr preferRelativeResize="0"/>
          <p:nvPr/>
        </p:nvPicPr>
        <p:blipFill rotWithShape="1">
          <a:blip r:embed="rId2">
            <a:alphaModFix/>
          </a:blip>
          <a:srcRect/>
          <a:stretch/>
        </p:blipFill>
        <p:spPr>
          <a:xfrm>
            <a:off x="5211343" y="-1372870"/>
            <a:ext cx="5143500" cy="5148263"/>
          </a:xfrm>
          <a:prstGeom prst="rect">
            <a:avLst/>
          </a:prstGeom>
          <a:noFill/>
          <a:ln>
            <a:noFill/>
          </a:ln>
        </p:spPr>
      </p:pic>
      <p:sp>
        <p:nvSpPr>
          <p:cNvPr id="2069" name="Google Shape;2069;p184"/>
          <p:cNvSpPr>
            <a:spLocks noGrp="1"/>
          </p:cNvSpPr>
          <p:nvPr>
            <p:ph type="pic" idx="2"/>
          </p:nvPr>
        </p:nvSpPr>
        <p:spPr>
          <a:xfrm>
            <a:off x="370058" y="953306"/>
            <a:ext cx="8403900" cy="4233300"/>
          </a:xfrm>
          <a:prstGeom prst="roundRect">
            <a:avLst>
              <a:gd name="adj" fmla="val 0"/>
            </a:avLst>
          </a:prstGeom>
          <a:solidFill>
            <a:srgbClr val="0A0C10"/>
          </a:solidFill>
          <a:ln>
            <a:noFill/>
          </a:ln>
          <a:effectLst>
            <a:reflection stA="20000" endPos="35000" fadeDir="5400012" sy="-100000" algn="bl" rotWithShape="0"/>
          </a:effectLst>
        </p:spPr>
      </p:sp>
      <p:pic>
        <p:nvPicPr>
          <p:cNvPr id="2070" name="Google Shape;2070;p184"/>
          <p:cNvPicPr preferRelativeResize="0"/>
          <p:nvPr/>
        </p:nvPicPr>
        <p:blipFill rotWithShape="1">
          <a:blip r:embed="rId3">
            <a:alphaModFix/>
          </a:blip>
          <a:srcRect/>
          <a:stretch/>
        </p:blipFill>
        <p:spPr>
          <a:xfrm>
            <a:off x="370060" y="602081"/>
            <a:ext cx="8403888" cy="351218"/>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2071"/>
        <p:cNvGrpSpPr/>
        <p:nvPr/>
      </p:nvGrpSpPr>
      <p:grpSpPr>
        <a:xfrm>
          <a:off x="0" y="0"/>
          <a:ext cx="0" cy="0"/>
          <a:chOff x="0" y="0"/>
          <a:chExt cx="0" cy="0"/>
        </a:xfrm>
      </p:grpSpPr>
      <p:pic>
        <p:nvPicPr>
          <p:cNvPr id="2072" name="Google Shape;2072;p185"/>
          <p:cNvPicPr preferRelativeResize="0"/>
          <p:nvPr/>
        </p:nvPicPr>
        <p:blipFill rotWithShape="1">
          <a:blip r:embed="rId2">
            <a:alphaModFix/>
          </a:blip>
          <a:srcRect/>
          <a:stretch/>
        </p:blipFill>
        <p:spPr>
          <a:xfrm>
            <a:off x="5777323" y="-1223400"/>
            <a:ext cx="5143500" cy="5148263"/>
          </a:xfrm>
          <a:prstGeom prst="rect">
            <a:avLst/>
          </a:prstGeom>
          <a:noFill/>
          <a:ln>
            <a:noFill/>
          </a:ln>
        </p:spPr>
      </p:pic>
      <p:grpSp>
        <p:nvGrpSpPr>
          <p:cNvPr id="2073" name="Google Shape;2073;p185"/>
          <p:cNvGrpSpPr/>
          <p:nvPr/>
        </p:nvGrpSpPr>
        <p:grpSpPr>
          <a:xfrm>
            <a:off x="3992168" y="663842"/>
            <a:ext cx="4926548" cy="3607936"/>
            <a:chOff x="4796385" y="2821973"/>
            <a:chExt cx="5385971" cy="3940946"/>
          </a:xfrm>
        </p:grpSpPr>
        <p:sp>
          <p:nvSpPr>
            <p:cNvPr id="2074" name="Google Shape;2074;p185"/>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5" name="Google Shape;2075;p185"/>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6" name="Google Shape;2076;p185"/>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7" name="Google Shape;2077;p185"/>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8" name="Google Shape;2078;p185"/>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79" name="Google Shape;2079;p185"/>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2080" name="Google Shape;2080;p185"/>
          <p:cNvSpPr/>
          <p:nvPr/>
        </p:nvSpPr>
        <p:spPr>
          <a:xfrm>
            <a:off x="4076700" y="781773"/>
            <a:ext cx="4219500" cy="3039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81" name="Google Shape;2081;p185"/>
          <p:cNvSpPr/>
          <p:nvPr/>
        </p:nvSpPr>
        <p:spPr>
          <a:xfrm>
            <a:off x="4765204" y="1126549"/>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82" name="Google Shape;2082;p185"/>
          <p:cNvSpPr txBox="1">
            <a:spLocks noGrp="1"/>
          </p:cNvSpPr>
          <p:nvPr>
            <p:ph type="subTitle" idx="1"/>
          </p:nvPr>
        </p:nvSpPr>
        <p:spPr>
          <a:xfrm>
            <a:off x="4206240" y="832874"/>
            <a:ext cx="30723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a:solidFill>
                  <a:schemeClr val="dk1"/>
                </a:solidFill>
              </a:defRPr>
            </a:lvl2pPr>
            <a:lvl3pPr lvl="2" algn="l" rtl="0">
              <a:lnSpc>
                <a:spcPct val="90000"/>
              </a:lnSpc>
              <a:spcBef>
                <a:spcPts val="0"/>
              </a:spcBef>
              <a:spcAft>
                <a:spcPts val="0"/>
              </a:spcAft>
              <a:buClr>
                <a:schemeClr val="dk1"/>
              </a:buClr>
              <a:buSzPts val="1200"/>
              <a:buFont typeface="Arial"/>
              <a:buNone/>
              <a:defRPr sz="1200">
                <a:solidFill>
                  <a:schemeClr val="dk1"/>
                </a:solidFill>
              </a:defRPr>
            </a:lvl3pPr>
            <a:lvl4pPr lvl="3" algn="l" rtl="0">
              <a:lnSpc>
                <a:spcPct val="90000"/>
              </a:lnSpc>
              <a:spcBef>
                <a:spcPts val="0"/>
              </a:spcBef>
              <a:spcAft>
                <a:spcPts val="0"/>
              </a:spcAft>
              <a:buClr>
                <a:schemeClr val="dk1"/>
              </a:buClr>
              <a:buSzPts val="1200"/>
              <a:buFont typeface="Arial"/>
              <a:buNone/>
              <a:defRPr sz="1200">
                <a:solidFill>
                  <a:schemeClr val="dk1"/>
                </a:solidFill>
              </a:defRPr>
            </a:lvl4pPr>
            <a:lvl5pPr lvl="4" algn="l" rtl="0">
              <a:lnSpc>
                <a:spcPct val="90000"/>
              </a:lnSpc>
              <a:spcBef>
                <a:spcPts val="0"/>
              </a:spcBef>
              <a:spcAft>
                <a:spcPts val="0"/>
              </a:spcAft>
              <a:buClr>
                <a:schemeClr val="dk1"/>
              </a:buClr>
              <a:buSzPts val="1200"/>
              <a:buFont typeface="Arial"/>
              <a:buNone/>
              <a:defRPr sz="1200">
                <a:solidFill>
                  <a:schemeClr val="dk1"/>
                </a:solidFill>
              </a:defRPr>
            </a:lvl5pPr>
            <a:lvl6pPr lvl="5" algn="l" rtl="0">
              <a:lnSpc>
                <a:spcPct val="90000"/>
              </a:lnSpc>
              <a:spcBef>
                <a:spcPts val="0"/>
              </a:spcBef>
              <a:spcAft>
                <a:spcPts val="0"/>
              </a:spcAft>
              <a:buClr>
                <a:schemeClr val="dk1"/>
              </a:buClr>
              <a:buSzPts val="1200"/>
              <a:buNone/>
              <a:defRPr sz="1200">
                <a:solidFill>
                  <a:schemeClr val="dk1"/>
                </a:solidFill>
              </a:defRPr>
            </a:lvl6pPr>
            <a:lvl7pPr lvl="6" algn="l" rtl="0">
              <a:lnSpc>
                <a:spcPct val="90000"/>
              </a:lnSpc>
              <a:spcBef>
                <a:spcPts val="0"/>
              </a:spcBef>
              <a:spcAft>
                <a:spcPts val="0"/>
              </a:spcAft>
              <a:buClr>
                <a:schemeClr val="dk1"/>
              </a:buClr>
              <a:buSzPts val="1200"/>
              <a:buNone/>
              <a:defRPr sz="1200">
                <a:solidFill>
                  <a:schemeClr val="dk1"/>
                </a:solidFill>
              </a:defRPr>
            </a:lvl7pPr>
            <a:lvl8pPr lvl="7" algn="l" rtl="0">
              <a:lnSpc>
                <a:spcPct val="90000"/>
              </a:lnSpc>
              <a:spcBef>
                <a:spcPts val="0"/>
              </a:spcBef>
              <a:spcAft>
                <a:spcPts val="0"/>
              </a:spcAft>
              <a:buClr>
                <a:schemeClr val="dk1"/>
              </a:buClr>
              <a:buSzPts val="1200"/>
              <a:buNone/>
              <a:defRPr sz="1200">
                <a:solidFill>
                  <a:schemeClr val="dk1"/>
                </a:solidFill>
              </a:defRPr>
            </a:lvl8pPr>
            <a:lvl9pPr lvl="8" algn="l"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2083" name="Google Shape;2083;p185"/>
          <p:cNvSpPr txBox="1">
            <a:spLocks noGrp="1"/>
          </p:cNvSpPr>
          <p:nvPr>
            <p:ph type="subTitle" idx="2"/>
          </p:nvPr>
        </p:nvSpPr>
        <p:spPr>
          <a:xfrm>
            <a:off x="4764024" y="1171516"/>
            <a:ext cx="39777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084" name="Google Shape;2084;p185"/>
          <p:cNvSpPr txBox="1">
            <a:spLocks noGrp="1"/>
          </p:cNvSpPr>
          <p:nvPr>
            <p:ph type="subTitle" idx="3"/>
          </p:nvPr>
        </p:nvSpPr>
        <p:spPr>
          <a:xfrm>
            <a:off x="4764024" y="1391175"/>
            <a:ext cx="3977700" cy="2764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085" name="Google Shape;2085;p185"/>
          <p:cNvSpPr txBox="1">
            <a:spLocks noGrp="1"/>
          </p:cNvSpPr>
          <p:nvPr>
            <p:ph type="subTitle" idx="4"/>
          </p:nvPr>
        </p:nvSpPr>
        <p:spPr>
          <a:xfrm>
            <a:off x="342525"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86" name="Google Shape;2086;p185"/>
          <p:cNvSpPr txBox="1">
            <a:spLocks noGrp="1"/>
          </p:cNvSpPr>
          <p:nvPr>
            <p:ph type="title"/>
          </p:nvPr>
        </p:nvSpPr>
        <p:spPr>
          <a:xfrm>
            <a:off x="342525"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2087" name="Google Shape;2087;p185"/>
          <p:cNvSpPr txBox="1">
            <a:spLocks noGrp="1"/>
          </p:cNvSpPr>
          <p:nvPr>
            <p:ph type="subTitle" idx="5"/>
          </p:nvPr>
        </p:nvSpPr>
        <p:spPr>
          <a:xfrm>
            <a:off x="342525"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2088"/>
        <p:cNvGrpSpPr/>
        <p:nvPr/>
      </p:nvGrpSpPr>
      <p:grpSpPr>
        <a:xfrm>
          <a:off x="0" y="0"/>
          <a:ext cx="0" cy="0"/>
          <a:chOff x="0" y="0"/>
          <a:chExt cx="0" cy="0"/>
        </a:xfrm>
      </p:grpSpPr>
      <p:sp>
        <p:nvSpPr>
          <p:cNvPr id="2089" name="Google Shape;2089;p186"/>
          <p:cNvSpPr txBox="1">
            <a:spLocks noGrp="1"/>
          </p:cNvSpPr>
          <p:nvPr>
            <p:ph type="title"/>
          </p:nvPr>
        </p:nvSpPr>
        <p:spPr>
          <a:xfrm>
            <a:off x="5343151" y="1589546"/>
            <a:ext cx="3447900" cy="8724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2090" name="Google Shape;2090;p186"/>
          <p:cNvPicPr preferRelativeResize="0"/>
          <p:nvPr/>
        </p:nvPicPr>
        <p:blipFill rotWithShape="1">
          <a:blip r:embed="rId2">
            <a:alphaModFix/>
          </a:blip>
          <a:srcRect/>
          <a:stretch/>
        </p:blipFill>
        <p:spPr>
          <a:xfrm>
            <a:off x="-1558905" y="-876361"/>
            <a:ext cx="5143500" cy="5148263"/>
          </a:xfrm>
          <a:prstGeom prst="rect">
            <a:avLst/>
          </a:prstGeom>
          <a:noFill/>
          <a:ln>
            <a:noFill/>
          </a:ln>
        </p:spPr>
      </p:pic>
      <p:grpSp>
        <p:nvGrpSpPr>
          <p:cNvPr id="2091" name="Google Shape;2091;p186"/>
          <p:cNvGrpSpPr/>
          <p:nvPr/>
        </p:nvGrpSpPr>
        <p:grpSpPr>
          <a:xfrm>
            <a:off x="239809" y="663842"/>
            <a:ext cx="4926548" cy="3607936"/>
            <a:chOff x="4796385" y="2821973"/>
            <a:chExt cx="5385971" cy="3940946"/>
          </a:xfrm>
        </p:grpSpPr>
        <p:sp>
          <p:nvSpPr>
            <p:cNvPr id="2092" name="Google Shape;2092;p186"/>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3" name="Google Shape;2093;p186"/>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4" name="Google Shape;2094;p186"/>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5" name="Google Shape;2095;p186"/>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6" name="Google Shape;2096;p186"/>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097" name="Google Shape;2097;p186"/>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2098" name="Google Shape;2098;p186"/>
          <p:cNvSpPr/>
          <p:nvPr/>
        </p:nvSpPr>
        <p:spPr>
          <a:xfrm>
            <a:off x="324341" y="781773"/>
            <a:ext cx="4219500" cy="3039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99" name="Google Shape;2099;p186"/>
          <p:cNvSpPr/>
          <p:nvPr/>
        </p:nvSpPr>
        <p:spPr>
          <a:xfrm>
            <a:off x="1012845" y="1126549"/>
            <a:ext cx="2819400" cy="2241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00" name="Google Shape;2100;p186"/>
          <p:cNvSpPr txBox="1">
            <a:spLocks noGrp="1"/>
          </p:cNvSpPr>
          <p:nvPr>
            <p:ph type="subTitle" idx="1"/>
          </p:nvPr>
        </p:nvSpPr>
        <p:spPr>
          <a:xfrm>
            <a:off x="457200" y="832874"/>
            <a:ext cx="30723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b="1">
                <a:solidFill>
                  <a:schemeClr val="dk1"/>
                </a:solidFill>
              </a:defRPr>
            </a:lvl2pPr>
            <a:lvl3pPr lvl="2" algn="l" rtl="0">
              <a:lnSpc>
                <a:spcPct val="90000"/>
              </a:lnSpc>
              <a:spcBef>
                <a:spcPts val="0"/>
              </a:spcBef>
              <a:spcAft>
                <a:spcPts val="0"/>
              </a:spcAft>
              <a:buClr>
                <a:schemeClr val="dk1"/>
              </a:buClr>
              <a:buSzPts val="1200"/>
              <a:buFont typeface="Arial"/>
              <a:buNone/>
              <a:defRPr sz="1200" b="1">
                <a:solidFill>
                  <a:schemeClr val="dk1"/>
                </a:solidFill>
              </a:defRPr>
            </a:lvl3pPr>
            <a:lvl4pPr lvl="3" algn="l" rtl="0">
              <a:lnSpc>
                <a:spcPct val="90000"/>
              </a:lnSpc>
              <a:spcBef>
                <a:spcPts val="0"/>
              </a:spcBef>
              <a:spcAft>
                <a:spcPts val="0"/>
              </a:spcAft>
              <a:buClr>
                <a:schemeClr val="dk1"/>
              </a:buClr>
              <a:buSzPts val="1200"/>
              <a:buFont typeface="Arial"/>
              <a:buNone/>
              <a:defRPr sz="1200" b="1">
                <a:solidFill>
                  <a:schemeClr val="dk1"/>
                </a:solidFill>
              </a:defRPr>
            </a:lvl4pPr>
            <a:lvl5pPr lvl="4" algn="l" rtl="0">
              <a:lnSpc>
                <a:spcPct val="90000"/>
              </a:lnSpc>
              <a:spcBef>
                <a:spcPts val="0"/>
              </a:spcBef>
              <a:spcAft>
                <a:spcPts val="0"/>
              </a:spcAft>
              <a:buClr>
                <a:schemeClr val="dk1"/>
              </a:buClr>
              <a:buSzPts val="1200"/>
              <a:buFont typeface="Arial"/>
              <a:buNone/>
              <a:defRPr sz="1200" b="1">
                <a:solidFill>
                  <a:schemeClr val="dk1"/>
                </a:solidFill>
              </a:defRPr>
            </a:lvl5pPr>
            <a:lvl6pPr lvl="5" algn="l" rtl="0">
              <a:lnSpc>
                <a:spcPct val="90000"/>
              </a:lnSpc>
              <a:spcBef>
                <a:spcPts val="0"/>
              </a:spcBef>
              <a:spcAft>
                <a:spcPts val="0"/>
              </a:spcAft>
              <a:buClr>
                <a:schemeClr val="dk1"/>
              </a:buClr>
              <a:buSzPts val="1200"/>
              <a:buNone/>
              <a:defRPr sz="1200" b="1">
                <a:solidFill>
                  <a:schemeClr val="dk1"/>
                </a:solidFill>
              </a:defRPr>
            </a:lvl6pPr>
            <a:lvl7pPr lvl="6" algn="l" rtl="0">
              <a:lnSpc>
                <a:spcPct val="90000"/>
              </a:lnSpc>
              <a:spcBef>
                <a:spcPts val="0"/>
              </a:spcBef>
              <a:spcAft>
                <a:spcPts val="0"/>
              </a:spcAft>
              <a:buClr>
                <a:schemeClr val="dk1"/>
              </a:buClr>
              <a:buSzPts val="1200"/>
              <a:buNone/>
              <a:defRPr sz="1200" b="1">
                <a:solidFill>
                  <a:schemeClr val="dk1"/>
                </a:solidFill>
              </a:defRPr>
            </a:lvl7pPr>
            <a:lvl8pPr lvl="7" algn="l" rtl="0">
              <a:lnSpc>
                <a:spcPct val="90000"/>
              </a:lnSpc>
              <a:spcBef>
                <a:spcPts val="0"/>
              </a:spcBef>
              <a:spcAft>
                <a:spcPts val="0"/>
              </a:spcAft>
              <a:buClr>
                <a:schemeClr val="dk1"/>
              </a:buClr>
              <a:buSzPts val="1200"/>
              <a:buNone/>
              <a:defRPr sz="1200" b="1">
                <a:solidFill>
                  <a:schemeClr val="dk1"/>
                </a:solidFill>
              </a:defRPr>
            </a:lvl8pPr>
            <a:lvl9pPr lvl="8" algn="l" rtl="0">
              <a:lnSpc>
                <a:spcPct val="90000"/>
              </a:lnSpc>
              <a:spcBef>
                <a:spcPts val="0"/>
              </a:spcBef>
              <a:spcAft>
                <a:spcPts val="0"/>
              </a:spcAft>
              <a:buClr>
                <a:schemeClr val="dk1"/>
              </a:buClr>
              <a:buSzPts val="1200"/>
              <a:buNone/>
              <a:defRPr sz="1200" b="1">
                <a:solidFill>
                  <a:schemeClr val="dk1"/>
                </a:solidFill>
              </a:defRPr>
            </a:lvl9pPr>
          </a:lstStyle>
          <a:p>
            <a:endParaRPr/>
          </a:p>
        </p:txBody>
      </p:sp>
      <p:sp>
        <p:nvSpPr>
          <p:cNvPr id="2101" name="Google Shape;2101;p186"/>
          <p:cNvSpPr txBox="1">
            <a:spLocks noGrp="1"/>
          </p:cNvSpPr>
          <p:nvPr>
            <p:ph type="subTitle" idx="2"/>
          </p:nvPr>
        </p:nvSpPr>
        <p:spPr>
          <a:xfrm>
            <a:off x="1014984" y="1171516"/>
            <a:ext cx="3977700" cy="24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102" name="Google Shape;2102;p186"/>
          <p:cNvSpPr txBox="1">
            <a:spLocks noGrp="1"/>
          </p:cNvSpPr>
          <p:nvPr>
            <p:ph type="subTitle" idx="3"/>
          </p:nvPr>
        </p:nvSpPr>
        <p:spPr>
          <a:xfrm>
            <a:off x="1014984" y="1391175"/>
            <a:ext cx="3977700" cy="2764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103" name="Google Shape;2103;p186"/>
          <p:cNvSpPr txBox="1">
            <a:spLocks noGrp="1"/>
          </p:cNvSpPr>
          <p:nvPr>
            <p:ph type="subTitle" idx="4"/>
          </p:nvPr>
        </p:nvSpPr>
        <p:spPr>
          <a:xfrm>
            <a:off x="5343150" y="2516929"/>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04" name="Google Shape;2104;p186"/>
          <p:cNvSpPr txBox="1">
            <a:spLocks noGrp="1"/>
          </p:cNvSpPr>
          <p:nvPr>
            <p:ph type="subTitle" idx="5"/>
          </p:nvPr>
        </p:nvSpPr>
        <p:spPr>
          <a:xfrm>
            <a:off x="5343150" y="2831545"/>
            <a:ext cx="3447900" cy="531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2105"/>
        <p:cNvGrpSpPr/>
        <p:nvPr/>
      </p:nvGrpSpPr>
      <p:grpSpPr>
        <a:xfrm>
          <a:off x="0" y="0"/>
          <a:ext cx="0" cy="0"/>
          <a:chOff x="0" y="0"/>
          <a:chExt cx="0" cy="0"/>
        </a:xfrm>
      </p:grpSpPr>
      <p:sp>
        <p:nvSpPr>
          <p:cNvPr id="2106" name="Google Shape;2106;p187"/>
          <p:cNvSpPr/>
          <p:nvPr/>
        </p:nvSpPr>
        <p:spPr>
          <a:xfrm>
            <a:off x="722158" y="641490"/>
            <a:ext cx="7699800" cy="3981300"/>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07" name="Google Shape;2107;p187"/>
          <p:cNvSpPr>
            <a:spLocks noGrp="1"/>
          </p:cNvSpPr>
          <p:nvPr>
            <p:ph type="pic" idx="2"/>
          </p:nvPr>
        </p:nvSpPr>
        <p:spPr>
          <a:xfrm>
            <a:off x="4143373" y="2702972"/>
            <a:ext cx="857400" cy="8580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08" name="Google Shape;2108;p187"/>
          <p:cNvSpPr txBox="1"/>
          <p:nvPr/>
        </p:nvSpPr>
        <p:spPr>
          <a:xfrm>
            <a:off x="4271971" y="694879"/>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09" name="Google Shape;2109;p187"/>
          <p:cNvSpPr txBox="1">
            <a:spLocks noGrp="1"/>
          </p:cNvSpPr>
          <p:nvPr>
            <p:ph type="subTitle" idx="1"/>
          </p:nvPr>
        </p:nvSpPr>
        <p:spPr>
          <a:xfrm>
            <a:off x="2807208" y="3980955"/>
            <a:ext cx="3538800" cy="338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10" name="Google Shape;2110;p187"/>
          <p:cNvSpPr txBox="1">
            <a:spLocks noGrp="1"/>
          </p:cNvSpPr>
          <p:nvPr>
            <p:ph type="subTitle" idx="3"/>
          </p:nvPr>
        </p:nvSpPr>
        <p:spPr>
          <a:xfrm>
            <a:off x="2807208" y="3706381"/>
            <a:ext cx="3538800" cy="247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Arial"/>
              <a:buNone/>
              <a:defRPr sz="14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200"/>
              <a:buFont typeface="Arial"/>
              <a:buNone/>
              <a:defRPr sz="1200">
                <a:solidFill>
                  <a:schemeClr val="dk1"/>
                </a:solidFill>
              </a:defRPr>
            </a:lvl2pPr>
            <a:lvl3pPr lvl="2" algn="ctr" rtl="0">
              <a:lnSpc>
                <a:spcPct val="90000"/>
              </a:lnSpc>
              <a:spcBef>
                <a:spcPts val="0"/>
              </a:spcBef>
              <a:spcAft>
                <a:spcPts val="0"/>
              </a:spcAft>
              <a:buClr>
                <a:schemeClr val="dk1"/>
              </a:buClr>
              <a:buSzPts val="1200"/>
              <a:buFont typeface="Arial"/>
              <a:buNone/>
              <a:defRPr sz="1200">
                <a:solidFill>
                  <a:schemeClr val="dk1"/>
                </a:solidFill>
              </a:defRPr>
            </a:lvl3pPr>
            <a:lvl4pPr lvl="3" algn="ctr" rtl="0">
              <a:lnSpc>
                <a:spcPct val="90000"/>
              </a:lnSpc>
              <a:spcBef>
                <a:spcPts val="0"/>
              </a:spcBef>
              <a:spcAft>
                <a:spcPts val="0"/>
              </a:spcAft>
              <a:buClr>
                <a:schemeClr val="dk1"/>
              </a:buClr>
              <a:buSzPts val="1200"/>
              <a:buFont typeface="Arial"/>
              <a:buNone/>
              <a:defRPr sz="1200">
                <a:solidFill>
                  <a:schemeClr val="dk1"/>
                </a:solidFill>
              </a:defRPr>
            </a:lvl4pPr>
            <a:lvl5pPr lvl="4" algn="ctr" rtl="0">
              <a:lnSpc>
                <a:spcPct val="90000"/>
              </a:lnSpc>
              <a:spcBef>
                <a:spcPts val="0"/>
              </a:spcBef>
              <a:spcAft>
                <a:spcPts val="0"/>
              </a:spcAft>
              <a:buClr>
                <a:schemeClr val="dk1"/>
              </a:buClr>
              <a:buSzPts val="1200"/>
              <a:buFont typeface="Arial"/>
              <a:buNone/>
              <a:defRPr sz="1200">
                <a:solidFill>
                  <a:schemeClr val="dk1"/>
                </a:solidFill>
              </a:defRPr>
            </a:lvl5pPr>
            <a:lvl6pPr lvl="5" algn="ctr" rtl="0">
              <a:lnSpc>
                <a:spcPct val="90000"/>
              </a:lnSpc>
              <a:spcBef>
                <a:spcPts val="0"/>
              </a:spcBef>
              <a:spcAft>
                <a:spcPts val="0"/>
              </a:spcAft>
              <a:buClr>
                <a:schemeClr val="dk1"/>
              </a:buClr>
              <a:buSzPts val="1200"/>
              <a:buNone/>
              <a:defRPr sz="1200">
                <a:solidFill>
                  <a:schemeClr val="dk1"/>
                </a:solidFill>
              </a:defRPr>
            </a:lvl6pPr>
            <a:lvl7pPr lvl="6" algn="ctr" rtl="0">
              <a:lnSpc>
                <a:spcPct val="90000"/>
              </a:lnSpc>
              <a:spcBef>
                <a:spcPts val="0"/>
              </a:spcBef>
              <a:spcAft>
                <a:spcPts val="0"/>
              </a:spcAft>
              <a:buClr>
                <a:schemeClr val="dk1"/>
              </a:buClr>
              <a:buSzPts val="1200"/>
              <a:buNone/>
              <a:defRPr sz="1200">
                <a:solidFill>
                  <a:schemeClr val="dk1"/>
                </a:solidFill>
              </a:defRPr>
            </a:lvl7pPr>
            <a:lvl8pPr lvl="7" algn="ctr" rtl="0">
              <a:lnSpc>
                <a:spcPct val="90000"/>
              </a:lnSpc>
              <a:spcBef>
                <a:spcPts val="0"/>
              </a:spcBef>
              <a:spcAft>
                <a:spcPts val="0"/>
              </a:spcAft>
              <a:buClr>
                <a:schemeClr val="dk1"/>
              </a:buClr>
              <a:buSzPts val="1200"/>
              <a:buNone/>
              <a:defRPr sz="1200">
                <a:solidFill>
                  <a:schemeClr val="dk1"/>
                </a:solidFill>
              </a:defRPr>
            </a:lvl8pPr>
            <a:lvl9pPr lvl="8" algn="ctr"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2111" name="Google Shape;2111;p187"/>
          <p:cNvSpPr txBox="1">
            <a:spLocks noGrp="1"/>
          </p:cNvSpPr>
          <p:nvPr>
            <p:ph type="body" idx="4"/>
          </p:nvPr>
        </p:nvSpPr>
        <p:spPr>
          <a:xfrm>
            <a:off x="1995459" y="1322653"/>
            <a:ext cx="5153100" cy="1353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2112"/>
        <p:cNvGrpSpPr/>
        <p:nvPr/>
      </p:nvGrpSpPr>
      <p:grpSpPr>
        <a:xfrm>
          <a:off x="0" y="0"/>
          <a:ext cx="0" cy="0"/>
          <a:chOff x="0" y="0"/>
          <a:chExt cx="0" cy="0"/>
        </a:xfrm>
      </p:grpSpPr>
      <p:sp>
        <p:nvSpPr>
          <p:cNvPr id="2113" name="Google Shape;2113;p188"/>
          <p:cNvSpPr/>
          <p:nvPr/>
        </p:nvSpPr>
        <p:spPr>
          <a:xfrm>
            <a:off x="722157" y="641489"/>
            <a:ext cx="7699800" cy="3865200"/>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14" name="Google Shape;2114;p188"/>
          <p:cNvSpPr>
            <a:spLocks noGrp="1"/>
          </p:cNvSpPr>
          <p:nvPr>
            <p:ph type="pic" idx="2"/>
          </p:nvPr>
        </p:nvSpPr>
        <p:spPr>
          <a:xfrm>
            <a:off x="4143373" y="2702972"/>
            <a:ext cx="857400" cy="8580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15" name="Google Shape;2115;p188"/>
          <p:cNvSpPr txBox="1"/>
          <p:nvPr/>
        </p:nvSpPr>
        <p:spPr>
          <a:xfrm>
            <a:off x="4271971" y="694879"/>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16" name="Google Shape;2116;p188"/>
          <p:cNvSpPr txBox="1">
            <a:spLocks noGrp="1"/>
          </p:cNvSpPr>
          <p:nvPr>
            <p:ph type="subTitle" idx="1"/>
          </p:nvPr>
        </p:nvSpPr>
        <p:spPr>
          <a:xfrm>
            <a:off x="2807208" y="3980955"/>
            <a:ext cx="3538800" cy="338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17" name="Google Shape;2117;p188"/>
          <p:cNvSpPr txBox="1">
            <a:spLocks noGrp="1"/>
          </p:cNvSpPr>
          <p:nvPr>
            <p:ph type="body" idx="3"/>
          </p:nvPr>
        </p:nvSpPr>
        <p:spPr>
          <a:xfrm>
            <a:off x="1995459" y="1322653"/>
            <a:ext cx="5153100" cy="1353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18" name="Google Shape;2118;p188"/>
          <p:cNvSpPr txBox="1">
            <a:spLocks noGrp="1"/>
          </p:cNvSpPr>
          <p:nvPr>
            <p:ph type="body" idx="4"/>
          </p:nvPr>
        </p:nvSpPr>
        <p:spPr>
          <a:xfrm>
            <a:off x="2807209" y="3688465"/>
            <a:ext cx="3538800" cy="33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2119"/>
        <p:cNvGrpSpPr/>
        <p:nvPr/>
      </p:nvGrpSpPr>
      <p:grpSpPr>
        <a:xfrm>
          <a:off x="0" y="0"/>
          <a:ext cx="0" cy="0"/>
          <a:chOff x="0" y="0"/>
          <a:chExt cx="0" cy="0"/>
        </a:xfrm>
      </p:grpSpPr>
      <p:sp>
        <p:nvSpPr>
          <p:cNvPr id="2120" name="Google Shape;2120;p189"/>
          <p:cNvSpPr/>
          <p:nvPr/>
        </p:nvSpPr>
        <p:spPr>
          <a:xfrm>
            <a:off x="722157" y="641489"/>
            <a:ext cx="7699800" cy="3865200"/>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21" name="Google Shape;2121;p189"/>
          <p:cNvSpPr>
            <a:spLocks noGrp="1"/>
          </p:cNvSpPr>
          <p:nvPr>
            <p:ph type="pic" idx="2"/>
          </p:nvPr>
        </p:nvSpPr>
        <p:spPr>
          <a:xfrm>
            <a:off x="4143373" y="2702972"/>
            <a:ext cx="857400" cy="8580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22" name="Google Shape;2122;p189"/>
          <p:cNvSpPr txBox="1"/>
          <p:nvPr/>
        </p:nvSpPr>
        <p:spPr>
          <a:xfrm>
            <a:off x="4271971" y="694879"/>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23" name="Google Shape;2123;p189"/>
          <p:cNvSpPr txBox="1">
            <a:spLocks noGrp="1"/>
          </p:cNvSpPr>
          <p:nvPr>
            <p:ph type="subTitle" idx="1"/>
          </p:nvPr>
        </p:nvSpPr>
        <p:spPr>
          <a:xfrm>
            <a:off x="2807208" y="3980955"/>
            <a:ext cx="3538800" cy="338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24" name="Google Shape;2124;p189"/>
          <p:cNvSpPr txBox="1">
            <a:spLocks noGrp="1"/>
          </p:cNvSpPr>
          <p:nvPr>
            <p:ph type="body" idx="3"/>
          </p:nvPr>
        </p:nvSpPr>
        <p:spPr>
          <a:xfrm>
            <a:off x="1995459" y="1322653"/>
            <a:ext cx="5153100" cy="1353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25" name="Google Shape;2125;p189"/>
          <p:cNvSpPr txBox="1">
            <a:spLocks noGrp="1"/>
          </p:cNvSpPr>
          <p:nvPr>
            <p:ph type="body" idx="4"/>
          </p:nvPr>
        </p:nvSpPr>
        <p:spPr>
          <a:xfrm>
            <a:off x="2807209" y="3688465"/>
            <a:ext cx="3538800" cy="33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2126"/>
        <p:cNvGrpSpPr/>
        <p:nvPr/>
      </p:nvGrpSpPr>
      <p:grpSpPr>
        <a:xfrm>
          <a:off x="0" y="0"/>
          <a:ext cx="0" cy="0"/>
          <a:chOff x="0" y="0"/>
          <a:chExt cx="0" cy="0"/>
        </a:xfrm>
      </p:grpSpPr>
      <p:sp>
        <p:nvSpPr>
          <p:cNvPr id="2127" name="Google Shape;2127;p190"/>
          <p:cNvSpPr/>
          <p:nvPr/>
        </p:nvSpPr>
        <p:spPr>
          <a:xfrm>
            <a:off x="4660600" y="743638"/>
            <a:ext cx="3657600" cy="36609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28" name="Google Shape;2128;p190"/>
          <p:cNvSpPr txBox="1"/>
          <p:nvPr/>
        </p:nvSpPr>
        <p:spPr>
          <a:xfrm>
            <a:off x="48584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29" name="Google Shape;2129;p190"/>
          <p:cNvSpPr txBox="1">
            <a:spLocks noGrp="1"/>
          </p:cNvSpPr>
          <p:nvPr>
            <p:ph type="subTitle" idx="1"/>
          </p:nvPr>
        </p:nvSpPr>
        <p:spPr>
          <a:xfrm>
            <a:off x="48235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30" name="Google Shape;2130;p190"/>
          <p:cNvSpPr txBox="1">
            <a:spLocks noGrp="1"/>
          </p:cNvSpPr>
          <p:nvPr>
            <p:ph type="subTitle" idx="2"/>
          </p:nvPr>
        </p:nvSpPr>
        <p:spPr>
          <a:xfrm>
            <a:off x="48327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31" name="Google Shape;2131;p190"/>
          <p:cNvSpPr/>
          <p:nvPr/>
        </p:nvSpPr>
        <p:spPr>
          <a:xfrm>
            <a:off x="825800" y="743638"/>
            <a:ext cx="3657600" cy="3660900"/>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32" name="Google Shape;2132;p190"/>
          <p:cNvSpPr txBox="1"/>
          <p:nvPr/>
        </p:nvSpPr>
        <p:spPr>
          <a:xfrm>
            <a:off x="10236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33" name="Google Shape;2133;p190"/>
          <p:cNvSpPr txBox="1">
            <a:spLocks noGrp="1"/>
          </p:cNvSpPr>
          <p:nvPr>
            <p:ph type="subTitle" idx="3"/>
          </p:nvPr>
        </p:nvSpPr>
        <p:spPr>
          <a:xfrm>
            <a:off x="9887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34" name="Google Shape;2134;p190"/>
          <p:cNvSpPr txBox="1">
            <a:spLocks noGrp="1"/>
          </p:cNvSpPr>
          <p:nvPr>
            <p:ph type="subTitle" idx="4"/>
          </p:nvPr>
        </p:nvSpPr>
        <p:spPr>
          <a:xfrm>
            <a:off x="9979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35" name="Google Shape;2135;p190"/>
          <p:cNvSpPr txBox="1">
            <a:spLocks noGrp="1"/>
          </p:cNvSpPr>
          <p:nvPr>
            <p:ph type="body" idx="5"/>
          </p:nvPr>
        </p:nvSpPr>
        <p:spPr>
          <a:xfrm>
            <a:off x="988703"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36" name="Google Shape;2136;p190"/>
          <p:cNvSpPr txBox="1">
            <a:spLocks noGrp="1"/>
          </p:cNvSpPr>
          <p:nvPr>
            <p:ph type="body" idx="6"/>
          </p:nvPr>
        </p:nvSpPr>
        <p:spPr>
          <a:xfrm>
            <a:off x="4828120"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2137"/>
        <p:cNvGrpSpPr/>
        <p:nvPr/>
      </p:nvGrpSpPr>
      <p:grpSpPr>
        <a:xfrm>
          <a:off x="0" y="0"/>
          <a:ext cx="0" cy="0"/>
          <a:chOff x="0" y="0"/>
          <a:chExt cx="0" cy="0"/>
        </a:xfrm>
      </p:grpSpPr>
      <p:sp>
        <p:nvSpPr>
          <p:cNvPr id="2138" name="Google Shape;2138;p191"/>
          <p:cNvSpPr/>
          <p:nvPr/>
        </p:nvSpPr>
        <p:spPr>
          <a:xfrm>
            <a:off x="4660600" y="743638"/>
            <a:ext cx="3657600" cy="3660900"/>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39" name="Google Shape;2139;p191"/>
          <p:cNvSpPr/>
          <p:nvPr/>
        </p:nvSpPr>
        <p:spPr>
          <a:xfrm>
            <a:off x="825800" y="743638"/>
            <a:ext cx="3657600" cy="3660900"/>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40" name="Google Shape;2140;p191"/>
          <p:cNvSpPr txBox="1"/>
          <p:nvPr/>
        </p:nvSpPr>
        <p:spPr>
          <a:xfrm>
            <a:off x="48584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41" name="Google Shape;2141;p191"/>
          <p:cNvSpPr txBox="1">
            <a:spLocks noGrp="1"/>
          </p:cNvSpPr>
          <p:nvPr>
            <p:ph type="subTitle" idx="1"/>
          </p:nvPr>
        </p:nvSpPr>
        <p:spPr>
          <a:xfrm>
            <a:off x="48235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42" name="Google Shape;2142;p191"/>
          <p:cNvSpPr txBox="1">
            <a:spLocks noGrp="1"/>
          </p:cNvSpPr>
          <p:nvPr>
            <p:ph type="subTitle" idx="2"/>
          </p:nvPr>
        </p:nvSpPr>
        <p:spPr>
          <a:xfrm>
            <a:off x="48327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43" name="Google Shape;2143;p191"/>
          <p:cNvSpPr txBox="1"/>
          <p:nvPr/>
        </p:nvSpPr>
        <p:spPr>
          <a:xfrm>
            <a:off x="1023655" y="778717"/>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44" name="Google Shape;2144;p191"/>
          <p:cNvSpPr txBox="1">
            <a:spLocks noGrp="1"/>
          </p:cNvSpPr>
          <p:nvPr>
            <p:ph type="subTitle" idx="3"/>
          </p:nvPr>
        </p:nvSpPr>
        <p:spPr>
          <a:xfrm>
            <a:off x="988701" y="1690714"/>
            <a:ext cx="3337500" cy="1491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45" name="Google Shape;2145;p191"/>
          <p:cNvSpPr txBox="1">
            <a:spLocks noGrp="1"/>
          </p:cNvSpPr>
          <p:nvPr>
            <p:ph type="subTitle" idx="4"/>
          </p:nvPr>
        </p:nvSpPr>
        <p:spPr>
          <a:xfrm>
            <a:off x="997937" y="3888433"/>
            <a:ext cx="33375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46" name="Google Shape;2146;p191"/>
          <p:cNvSpPr txBox="1">
            <a:spLocks noGrp="1"/>
          </p:cNvSpPr>
          <p:nvPr>
            <p:ph type="body" idx="5"/>
          </p:nvPr>
        </p:nvSpPr>
        <p:spPr>
          <a:xfrm>
            <a:off x="988703"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47" name="Google Shape;2147;p191"/>
          <p:cNvSpPr txBox="1">
            <a:spLocks noGrp="1"/>
          </p:cNvSpPr>
          <p:nvPr>
            <p:ph type="body" idx="6"/>
          </p:nvPr>
        </p:nvSpPr>
        <p:spPr>
          <a:xfrm>
            <a:off x="4828120" y="3643219"/>
            <a:ext cx="3346800" cy="355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2148"/>
        <p:cNvGrpSpPr/>
        <p:nvPr/>
      </p:nvGrpSpPr>
      <p:grpSpPr>
        <a:xfrm>
          <a:off x="0" y="0"/>
          <a:ext cx="0" cy="0"/>
          <a:chOff x="0" y="0"/>
          <a:chExt cx="0" cy="0"/>
        </a:xfrm>
      </p:grpSpPr>
      <p:pic>
        <p:nvPicPr>
          <p:cNvPr id="2149" name="Google Shape;2149;p192" descr="twitter-seeklogo.com 1.png"/>
          <p:cNvPicPr preferRelativeResize="0"/>
          <p:nvPr/>
        </p:nvPicPr>
        <p:blipFill rotWithShape="1">
          <a:blip r:embed="rId2">
            <a:alphaModFix/>
          </a:blip>
          <a:srcRect/>
          <a:stretch/>
        </p:blipFill>
        <p:spPr>
          <a:xfrm>
            <a:off x="2361342" y="1931854"/>
            <a:ext cx="276860" cy="226264"/>
          </a:xfrm>
          <a:prstGeom prst="rect">
            <a:avLst/>
          </a:prstGeom>
          <a:noFill/>
          <a:ln>
            <a:noFill/>
          </a:ln>
        </p:spPr>
      </p:pic>
      <p:sp>
        <p:nvSpPr>
          <p:cNvPr id="2150" name="Google Shape;2150;p192"/>
          <p:cNvSpPr txBox="1">
            <a:spLocks noGrp="1"/>
          </p:cNvSpPr>
          <p:nvPr>
            <p:ph type="subTitle" idx="1"/>
          </p:nvPr>
        </p:nvSpPr>
        <p:spPr>
          <a:xfrm>
            <a:off x="2359150" y="2288117"/>
            <a:ext cx="4416600" cy="741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151" name="Google Shape;2151;p192"/>
          <p:cNvSpPr txBox="1">
            <a:spLocks noGrp="1"/>
          </p:cNvSpPr>
          <p:nvPr>
            <p:ph type="subTitle" idx="2"/>
          </p:nvPr>
        </p:nvSpPr>
        <p:spPr>
          <a:xfrm>
            <a:off x="2734050" y="1894553"/>
            <a:ext cx="44166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2152"/>
        <p:cNvGrpSpPr/>
        <p:nvPr/>
      </p:nvGrpSpPr>
      <p:grpSpPr>
        <a:xfrm>
          <a:off x="0" y="0"/>
          <a:ext cx="0" cy="0"/>
          <a:chOff x="0" y="0"/>
          <a:chExt cx="0" cy="0"/>
        </a:xfrm>
      </p:grpSpPr>
      <p:sp>
        <p:nvSpPr>
          <p:cNvPr id="2153" name="Google Shape;2153;p193"/>
          <p:cNvSpPr>
            <a:spLocks noGrp="1"/>
          </p:cNvSpPr>
          <p:nvPr>
            <p:ph type="pic" idx="2"/>
          </p:nvPr>
        </p:nvSpPr>
        <p:spPr>
          <a:xfrm>
            <a:off x="1161493" y="1647355"/>
            <a:ext cx="1714500" cy="17160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2154" name="Google Shape;2154;p193" descr="twitter-seeklogo.com 1.png"/>
          <p:cNvPicPr preferRelativeResize="0"/>
          <p:nvPr/>
        </p:nvPicPr>
        <p:blipFill rotWithShape="1">
          <a:blip r:embed="rId2">
            <a:alphaModFix/>
          </a:blip>
          <a:srcRect/>
          <a:stretch/>
        </p:blipFill>
        <p:spPr>
          <a:xfrm>
            <a:off x="3347689" y="1891086"/>
            <a:ext cx="276860" cy="226264"/>
          </a:xfrm>
          <a:prstGeom prst="rect">
            <a:avLst/>
          </a:prstGeom>
          <a:noFill/>
          <a:ln>
            <a:noFill/>
          </a:ln>
        </p:spPr>
      </p:pic>
      <p:sp>
        <p:nvSpPr>
          <p:cNvPr id="2155" name="Google Shape;2155;p193"/>
          <p:cNvSpPr txBox="1">
            <a:spLocks noGrp="1"/>
          </p:cNvSpPr>
          <p:nvPr>
            <p:ph type="subTitle" idx="1"/>
          </p:nvPr>
        </p:nvSpPr>
        <p:spPr>
          <a:xfrm>
            <a:off x="3346704" y="2242355"/>
            <a:ext cx="4743600" cy="7230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156" name="Google Shape;2156;p193"/>
          <p:cNvSpPr txBox="1">
            <a:spLocks noGrp="1"/>
          </p:cNvSpPr>
          <p:nvPr>
            <p:ph type="subTitle" idx="3"/>
          </p:nvPr>
        </p:nvSpPr>
        <p:spPr>
          <a:xfrm>
            <a:off x="3721599" y="1830594"/>
            <a:ext cx="43686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52"/>
        <p:cNvGrpSpPr/>
        <p:nvPr/>
      </p:nvGrpSpPr>
      <p:grpSpPr>
        <a:xfrm>
          <a:off x="0" y="0"/>
          <a:ext cx="0" cy="0"/>
          <a:chOff x="0" y="0"/>
          <a:chExt cx="0" cy="0"/>
        </a:xfrm>
      </p:grpSpPr>
      <p:pic>
        <p:nvPicPr>
          <p:cNvPr id="153" name="Google Shape;153;p23"/>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154" name="Google Shape;154;p23"/>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55" name="Google Shape;155;p23"/>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56" name="Google Shape;156;p23"/>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7" name="Google Shape;157;p23"/>
          <p:cNvSpPr txBox="1">
            <a:spLocks noGrp="1"/>
          </p:cNvSpPr>
          <p:nvPr>
            <p:ph type="title" idx="4"/>
          </p:nvPr>
        </p:nvSpPr>
        <p:spPr>
          <a:xfrm>
            <a:off x="1331976" y="3178929"/>
            <a:ext cx="2862000" cy="438912"/>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58" name="Google Shape;158;p23"/>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59" name="Google Shape;159;p23"/>
          <p:cNvSpPr txBox="1">
            <a:spLocks noGrp="1"/>
          </p:cNvSpPr>
          <p:nvPr>
            <p:ph type="title" idx="5"/>
          </p:nvPr>
        </p:nvSpPr>
        <p:spPr>
          <a:xfrm>
            <a:off x="5513391" y="3178929"/>
            <a:ext cx="2862000" cy="438912"/>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a:endParaRPr/>
          </a:p>
        </p:txBody>
      </p:sp>
      <p:sp>
        <p:nvSpPr>
          <p:cNvPr id="160" name="Google Shape;160;p23"/>
          <p:cNvSpPr txBox="1">
            <a:spLocks noGrp="1"/>
          </p:cNvSpPr>
          <p:nvPr>
            <p:ph type="subTitle" idx="6"/>
          </p:nvPr>
        </p:nvSpPr>
        <p:spPr>
          <a:xfrm>
            <a:off x="5513391"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1" name="Google Shape;161;p23"/>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62" name="Google Shape;162;p23"/>
          <p:cNvSpPr txBox="1">
            <a:spLocks noGrp="1"/>
          </p:cNvSpPr>
          <p:nvPr>
            <p:ph type="body" idx="7"/>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3" name="Google Shape;163;p23"/>
          <p:cNvSpPr txBox="1">
            <a:spLocks noGrp="1"/>
          </p:cNvSpPr>
          <p:nvPr>
            <p:ph type="body" idx="8"/>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2157"/>
        <p:cNvGrpSpPr/>
        <p:nvPr/>
      </p:nvGrpSpPr>
      <p:grpSpPr>
        <a:xfrm>
          <a:off x="0" y="0"/>
          <a:ext cx="0" cy="0"/>
          <a:chOff x="0" y="0"/>
          <a:chExt cx="0" cy="0"/>
        </a:xfrm>
      </p:grpSpPr>
      <p:sp>
        <p:nvSpPr>
          <p:cNvPr id="2158" name="Google Shape;2158;p194"/>
          <p:cNvSpPr/>
          <p:nvPr/>
        </p:nvSpPr>
        <p:spPr>
          <a:xfrm>
            <a:off x="4700297" y="1203166"/>
            <a:ext cx="3657600" cy="2745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2159" name="Google Shape;2159;p194"/>
          <p:cNvSpPr/>
          <p:nvPr/>
        </p:nvSpPr>
        <p:spPr>
          <a:xfrm>
            <a:off x="795047" y="1199363"/>
            <a:ext cx="3657600" cy="27456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pic>
        <p:nvPicPr>
          <p:cNvPr id="2160" name="Google Shape;2160;p194" descr="twitter-seeklogo.com 1.png"/>
          <p:cNvPicPr preferRelativeResize="0"/>
          <p:nvPr/>
        </p:nvPicPr>
        <p:blipFill rotWithShape="1">
          <a:blip r:embed="rId2">
            <a:alphaModFix/>
          </a:blip>
          <a:srcRect/>
          <a:stretch/>
        </p:blipFill>
        <p:spPr>
          <a:xfrm>
            <a:off x="1091351" y="1618546"/>
            <a:ext cx="276860" cy="226264"/>
          </a:xfrm>
          <a:prstGeom prst="rect">
            <a:avLst/>
          </a:prstGeom>
          <a:noFill/>
          <a:ln>
            <a:noFill/>
          </a:ln>
        </p:spPr>
      </p:pic>
      <p:sp>
        <p:nvSpPr>
          <p:cNvPr id="2161" name="Google Shape;2161;p194"/>
          <p:cNvSpPr txBox="1">
            <a:spLocks noGrp="1"/>
          </p:cNvSpPr>
          <p:nvPr>
            <p:ph type="subTitle" idx="1"/>
          </p:nvPr>
        </p:nvSpPr>
        <p:spPr>
          <a:xfrm>
            <a:off x="997688" y="2118410"/>
            <a:ext cx="3180900" cy="158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62" name="Google Shape;2162;p194"/>
          <p:cNvSpPr txBox="1">
            <a:spLocks noGrp="1"/>
          </p:cNvSpPr>
          <p:nvPr>
            <p:ph type="subTitle" idx="2"/>
          </p:nvPr>
        </p:nvSpPr>
        <p:spPr>
          <a:xfrm>
            <a:off x="1457938" y="1572330"/>
            <a:ext cx="27207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163" name="Google Shape;2163;p194"/>
          <p:cNvSpPr/>
          <p:nvPr/>
        </p:nvSpPr>
        <p:spPr>
          <a:xfrm rot="-5400000" flipH="1">
            <a:off x="452064" y="1824711"/>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64" name="Google Shape;2164;p194"/>
          <p:cNvSpPr/>
          <p:nvPr/>
        </p:nvSpPr>
        <p:spPr>
          <a:xfrm rot="5400000">
            <a:off x="4357889" y="1824697"/>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65" name="Google Shape;2165;p194"/>
          <p:cNvSpPr txBox="1">
            <a:spLocks noGrp="1"/>
          </p:cNvSpPr>
          <p:nvPr>
            <p:ph type="subTitle" idx="3"/>
          </p:nvPr>
        </p:nvSpPr>
        <p:spPr>
          <a:xfrm>
            <a:off x="4902938" y="2122213"/>
            <a:ext cx="3180900" cy="158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66" name="Google Shape;2166;p194"/>
          <p:cNvSpPr txBox="1">
            <a:spLocks noGrp="1"/>
          </p:cNvSpPr>
          <p:nvPr>
            <p:ph type="subTitle" idx="4"/>
          </p:nvPr>
        </p:nvSpPr>
        <p:spPr>
          <a:xfrm>
            <a:off x="5363188" y="1576133"/>
            <a:ext cx="2720700" cy="311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2167" name="Google Shape;2167;p194" descr="twitter-seeklogo.com 1.png"/>
          <p:cNvPicPr preferRelativeResize="0"/>
          <p:nvPr/>
        </p:nvPicPr>
        <p:blipFill rotWithShape="1">
          <a:blip r:embed="rId2">
            <a:alphaModFix/>
          </a:blip>
          <a:srcRect/>
          <a:stretch/>
        </p:blipFill>
        <p:spPr>
          <a:xfrm>
            <a:off x="4966226" y="1614742"/>
            <a:ext cx="276860" cy="226264"/>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2168"/>
        <p:cNvGrpSpPr/>
        <p:nvPr/>
      </p:nvGrpSpPr>
      <p:grpSpPr>
        <a:xfrm>
          <a:off x="0" y="0"/>
          <a:ext cx="0" cy="0"/>
          <a:chOff x="0" y="0"/>
          <a:chExt cx="0" cy="0"/>
        </a:xfrm>
      </p:grpSpPr>
      <p:sp>
        <p:nvSpPr>
          <p:cNvPr id="2169" name="Google Shape;2169;p195"/>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170" name="Google Shape;2170;p195"/>
          <p:cNvSpPr txBox="1">
            <a:spLocks noGrp="1"/>
          </p:cNvSpPr>
          <p:nvPr>
            <p:ph type="subTitle" idx="1"/>
          </p:nvPr>
        </p:nvSpPr>
        <p:spPr>
          <a:xfrm>
            <a:off x="338328" y="2013543"/>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71" name="Google Shape;2171;p195"/>
          <p:cNvSpPr txBox="1">
            <a:spLocks noGrp="1"/>
          </p:cNvSpPr>
          <p:nvPr>
            <p:ph type="subTitle" idx="2"/>
          </p:nvPr>
        </p:nvSpPr>
        <p:spPr>
          <a:xfrm>
            <a:off x="338328" y="248642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72" name="Google Shape;2172;p195"/>
          <p:cNvSpPr txBox="1"/>
          <p:nvPr/>
        </p:nvSpPr>
        <p:spPr>
          <a:xfrm>
            <a:off x="2999232" y="2013543"/>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173" name="Google Shape;2173;p195"/>
          <p:cNvSpPr txBox="1"/>
          <p:nvPr/>
        </p:nvSpPr>
        <p:spPr>
          <a:xfrm>
            <a:off x="338328" y="1693206"/>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2174" name="Google Shape;2174;p195"/>
          <p:cNvSpPr txBox="1">
            <a:spLocks noGrp="1"/>
          </p:cNvSpPr>
          <p:nvPr>
            <p:ph type="subTitle" idx="3"/>
          </p:nvPr>
        </p:nvSpPr>
        <p:spPr>
          <a:xfrm>
            <a:off x="3474720" y="200439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75" name="Google Shape;2175;p195"/>
          <p:cNvSpPr txBox="1">
            <a:spLocks noGrp="1"/>
          </p:cNvSpPr>
          <p:nvPr>
            <p:ph type="subTitle" idx="4"/>
          </p:nvPr>
        </p:nvSpPr>
        <p:spPr>
          <a:xfrm>
            <a:off x="3474720" y="2477268"/>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76" name="Google Shape;2176;p195"/>
          <p:cNvSpPr txBox="1"/>
          <p:nvPr/>
        </p:nvSpPr>
        <p:spPr>
          <a:xfrm>
            <a:off x="3474720" y="1684054"/>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2177" name="Google Shape;2177;p195"/>
          <p:cNvSpPr txBox="1"/>
          <p:nvPr/>
        </p:nvSpPr>
        <p:spPr>
          <a:xfrm>
            <a:off x="6181344" y="2041000"/>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178" name="Google Shape;2178;p195"/>
          <p:cNvSpPr txBox="1">
            <a:spLocks noGrp="1"/>
          </p:cNvSpPr>
          <p:nvPr>
            <p:ph type="subTitle" idx="5"/>
          </p:nvPr>
        </p:nvSpPr>
        <p:spPr>
          <a:xfrm>
            <a:off x="6858000" y="2022695"/>
            <a:ext cx="19476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2179"/>
        <p:cNvGrpSpPr/>
        <p:nvPr/>
      </p:nvGrpSpPr>
      <p:grpSpPr>
        <a:xfrm>
          <a:off x="0" y="0"/>
          <a:ext cx="0" cy="0"/>
          <a:chOff x="0" y="0"/>
          <a:chExt cx="0" cy="0"/>
        </a:xfrm>
      </p:grpSpPr>
      <p:cxnSp>
        <p:nvCxnSpPr>
          <p:cNvPr id="2180" name="Google Shape;2180;p196"/>
          <p:cNvCxnSpPr/>
          <p:nvPr/>
        </p:nvCxnSpPr>
        <p:spPr>
          <a:xfrm>
            <a:off x="334089" y="3722983"/>
            <a:ext cx="2457600" cy="0"/>
          </a:xfrm>
          <a:prstGeom prst="straightConnector1">
            <a:avLst/>
          </a:prstGeom>
          <a:noFill/>
          <a:ln w="19050" cap="rnd" cmpd="sng">
            <a:solidFill>
              <a:schemeClr val="dk2"/>
            </a:solidFill>
            <a:prstDash val="solid"/>
            <a:round/>
            <a:headEnd type="none" w="sm" len="sm"/>
            <a:tailEnd type="none" w="sm" len="sm"/>
          </a:ln>
        </p:spPr>
      </p:cxnSp>
      <p:cxnSp>
        <p:nvCxnSpPr>
          <p:cNvPr id="2181" name="Google Shape;2181;p196"/>
          <p:cNvCxnSpPr/>
          <p:nvPr/>
        </p:nvCxnSpPr>
        <p:spPr>
          <a:xfrm>
            <a:off x="3472651" y="3727776"/>
            <a:ext cx="2457600" cy="0"/>
          </a:xfrm>
          <a:prstGeom prst="straightConnector1">
            <a:avLst/>
          </a:prstGeom>
          <a:noFill/>
          <a:ln w="19050" cap="rnd" cmpd="sng">
            <a:solidFill>
              <a:schemeClr val="dk2"/>
            </a:solidFill>
            <a:prstDash val="solid"/>
            <a:round/>
            <a:headEnd type="none" w="sm" len="sm"/>
            <a:tailEnd type="none" w="sm" len="sm"/>
          </a:ln>
        </p:spPr>
      </p:cxnSp>
      <p:sp>
        <p:nvSpPr>
          <p:cNvPr id="2182" name="Google Shape;2182;p196"/>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2183" name="Google Shape;2183;p196"/>
          <p:cNvSpPr txBox="1">
            <a:spLocks noGrp="1"/>
          </p:cNvSpPr>
          <p:nvPr>
            <p:ph type="subTitle" idx="1"/>
          </p:nvPr>
        </p:nvSpPr>
        <p:spPr>
          <a:xfrm>
            <a:off x="338328" y="2013543"/>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84" name="Google Shape;2184;p196"/>
          <p:cNvSpPr txBox="1">
            <a:spLocks noGrp="1"/>
          </p:cNvSpPr>
          <p:nvPr>
            <p:ph type="subTitle" idx="2"/>
          </p:nvPr>
        </p:nvSpPr>
        <p:spPr>
          <a:xfrm>
            <a:off x="338328" y="2257609"/>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85" name="Google Shape;2185;p196"/>
          <p:cNvSpPr txBox="1"/>
          <p:nvPr/>
        </p:nvSpPr>
        <p:spPr>
          <a:xfrm>
            <a:off x="338328" y="1693206"/>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2186" name="Google Shape;2186;p196"/>
          <p:cNvSpPr txBox="1">
            <a:spLocks noGrp="1"/>
          </p:cNvSpPr>
          <p:nvPr>
            <p:ph type="subTitle" idx="3"/>
          </p:nvPr>
        </p:nvSpPr>
        <p:spPr>
          <a:xfrm>
            <a:off x="3474720" y="200439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87" name="Google Shape;2187;p196"/>
          <p:cNvSpPr txBox="1">
            <a:spLocks noGrp="1"/>
          </p:cNvSpPr>
          <p:nvPr>
            <p:ph type="subTitle" idx="4"/>
          </p:nvPr>
        </p:nvSpPr>
        <p:spPr>
          <a:xfrm>
            <a:off x="3474720" y="2248456"/>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88" name="Google Shape;2188;p196"/>
          <p:cNvSpPr txBox="1"/>
          <p:nvPr/>
        </p:nvSpPr>
        <p:spPr>
          <a:xfrm>
            <a:off x="3474720" y="1684054"/>
            <a:ext cx="2459700" cy="29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2189" name="Google Shape;2189;p196"/>
          <p:cNvSpPr txBox="1">
            <a:spLocks noGrp="1"/>
          </p:cNvSpPr>
          <p:nvPr>
            <p:ph type="subTitle" idx="5"/>
          </p:nvPr>
        </p:nvSpPr>
        <p:spPr>
          <a:xfrm>
            <a:off x="6858000" y="3862341"/>
            <a:ext cx="19476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0" name="Google Shape;2190;p196"/>
          <p:cNvSpPr txBox="1">
            <a:spLocks noGrp="1"/>
          </p:cNvSpPr>
          <p:nvPr>
            <p:ph type="subTitle" idx="6"/>
          </p:nvPr>
        </p:nvSpPr>
        <p:spPr>
          <a:xfrm>
            <a:off x="338328" y="2956247"/>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1" name="Google Shape;2191;p196"/>
          <p:cNvSpPr txBox="1">
            <a:spLocks noGrp="1"/>
          </p:cNvSpPr>
          <p:nvPr>
            <p:ph type="subTitle" idx="7"/>
          </p:nvPr>
        </p:nvSpPr>
        <p:spPr>
          <a:xfrm>
            <a:off x="338328" y="3200313"/>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92" name="Google Shape;2192;p196"/>
          <p:cNvSpPr txBox="1">
            <a:spLocks noGrp="1"/>
          </p:cNvSpPr>
          <p:nvPr>
            <p:ph type="subTitle" idx="8"/>
          </p:nvPr>
        </p:nvSpPr>
        <p:spPr>
          <a:xfrm>
            <a:off x="3474720" y="2947094"/>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3" name="Google Shape;2193;p196"/>
          <p:cNvSpPr txBox="1">
            <a:spLocks noGrp="1"/>
          </p:cNvSpPr>
          <p:nvPr>
            <p:ph type="subTitle" idx="9"/>
          </p:nvPr>
        </p:nvSpPr>
        <p:spPr>
          <a:xfrm>
            <a:off x="3474720" y="3191160"/>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94" name="Google Shape;2194;p196"/>
          <p:cNvSpPr txBox="1">
            <a:spLocks noGrp="1"/>
          </p:cNvSpPr>
          <p:nvPr>
            <p:ph type="subTitle" idx="13"/>
          </p:nvPr>
        </p:nvSpPr>
        <p:spPr>
          <a:xfrm>
            <a:off x="338328" y="3880646"/>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5" name="Google Shape;2195;p196"/>
          <p:cNvSpPr txBox="1">
            <a:spLocks noGrp="1"/>
          </p:cNvSpPr>
          <p:nvPr>
            <p:ph type="subTitle" idx="14"/>
          </p:nvPr>
        </p:nvSpPr>
        <p:spPr>
          <a:xfrm>
            <a:off x="3474720" y="3871494"/>
            <a:ext cx="2459700" cy="29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96" name="Google Shape;2196;p196"/>
          <p:cNvSpPr txBox="1"/>
          <p:nvPr/>
        </p:nvSpPr>
        <p:spPr>
          <a:xfrm>
            <a:off x="2999232" y="2013543"/>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197" name="Google Shape;2197;p196"/>
          <p:cNvSpPr txBox="1"/>
          <p:nvPr/>
        </p:nvSpPr>
        <p:spPr>
          <a:xfrm>
            <a:off x="6181344" y="3880646"/>
            <a:ext cx="274200" cy="247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2198"/>
        <p:cNvGrpSpPr/>
        <p:nvPr/>
      </p:nvGrpSpPr>
      <p:grpSpPr>
        <a:xfrm>
          <a:off x="0" y="0"/>
          <a:ext cx="0" cy="0"/>
          <a:chOff x="0" y="0"/>
          <a:chExt cx="0" cy="0"/>
        </a:xfrm>
      </p:grpSpPr>
      <p:sp>
        <p:nvSpPr>
          <p:cNvPr id="2199" name="Google Shape;2199;p197"/>
          <p:cNvSpPr txBox="1">
            <a:spLocks noGrp="1"/>
          </p:cNvSpPr>
          <p:nvPr>
            <p:ph type="subTitle" idx="1"/>
          </p:nvPr>
        </p:nvSpPr>
        <p:spPr>
          <a:xfrm>
            <a:off x="2898648" y="1912866"/>
            <a:ext cx="3346800" cy="1308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chemeClr val="accent6"/>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00" name="Google Shape;2200;p197"/>
          <p:cNvSpPr txBox="1">
            <a:spLocks noGrp="1"/>
          </p:cNvSpPr>
          <p:nvPr>
            <p:ph type="subTitle" idx="2"/>
          </p:nvPr>
        </p:nvSpPr>
        <p:spPr>
          <a:xfrm>
            <a:off x="2898648" y="3249126"/>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1" name="Google Shape;2201;p197"/>
          <p:cNvSpPr txBox="1">
            <a:spLocks noGrp="1"/>
          </p:cNvSpPr>
          <p:nvPr>
            <p:ph type="subTitle" idx="3"/>
          </p:nvPr>
        </p:nvSpPr>
        <p:spPr>
          <a:xfrm>
            <a:off x="2898648" y="1583377"/>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lt1"/>
              </a:buClr>
              <a:buSzPts val="1600"/>
              <a:buFont typeface="Arial"/>
              <a:buNone/>
              <a:defRPr sz="1600">
                <a:solidFill>
                  <a:schemeClr val="lt1"/>
                </a:solidFill>
              </a:defRPr>
            </a:lvl2pPr>
            <a:lvl3pPr lvl="2" algn="ctr" rtl="0">
              <a:lnSpc>
                <a:spcPct val="90000"/>
              </a:lnSpc>
              <a:spcBef>
                <a:spcPts val="0"/>
              </a:spcBef>
              <a:spcAft>
                <a:spcPts val="0"/>
              </a:spcAft>
              <a:buClr>
                <a:schemeClr val="lt1"/>
              </a:buClr>
              <a:buSzPts val="1600"/>
              <a:buFont typeface="Arial"/>
              <a:buNone/>
              <a:defRPr sz="1600">
                <a:solidFill>
                  <a:schemeClr val="lt1"/>
                </a:solidFill>
              </a:defRPr>
            </a:lvl3pPr>
            <a:lvl4pPr lvl="3" algn="ctr" rtl="0">
              <a:lnSpc>
                <a:spcPct val="90000"/>
              </a:lnSpc>
              <a:spcBef>
                <a:spcPts val="0"/>
              </a:spcBef>
              <a:spcAft>
                <a:spcPts val="0"/>
              </a:spcAft>
              <a:buClr>
                <a:schemeClr val="lt1"/>
              </a:buClr>
              <a:buSzPts val="1600"/>
              <a:buFont typeface="Arial"/>
              <a:buNone/>
              <a:defRPr sz="1600">
                <a:solidFill>
                  <a:schemeClr val="lt1"/>
                </a:solidFill>
              </a:defRPr>
            </a:lvl4pPr>
            <a:lvl5pPr lvl="4" algn="ctr" rtl="0">
              <a:lnSpc>
                <a:spcPct val="90000"/>
              </a:lnSpc>
              <a:spcBef>
                <a:spcPts val="0"/>
              </a:spcBef>
              <a:spcAft>
                <a:spcPts val="0"/>
              </a:spcAft>
              <a:buClr>
                <a:schemeClr val="lt1"/>
              </a:buClr>
              <a:buSzPts val="1600"/>
              <a:buFont typeface="Arial"/>
              <a:buNone/>
              <a:defRPr sz="1600">
                <a:solidFill>
                  <a:schemeClr val="lt1"/>
                </a:solidFill>
              </a:defRPr>
            </a:lvl5pPr>
            <a:lvl6pPr lvl="5" algn="ctr" rtl="0">
              <a:lnSpc>
                <a:spcPct val="90000"/>
              </a:lnSpc>
              <a:spcBef>
                <a:spcPts val="0"/>
              </a:spcBef>
              <a:spcAft>
                <a:spcPts val="0"/>
              </a:spcAft>
              <a:buClr>
                <a:schemeClr val="lt1"/>
              </a:buClr>
              <a:buSzPts val="1600"/>
              <a:buNone/>
              <a:defRPr sz="1600">
                <a:solidFill>
                  <a:schemeClr val="lt1"/>
                </a:solidFill>
              </a:defRPr>
            </a:lvl6pPr>
            <a:lvl7pPr lvl="6" algn="ctr" rtl="0">
              <a:lnSpc>
                <a:spcPct val="90000"/>
              </a:lnSpc>
              <a:spcBef>
                <a:spcPts val="0"/>
              </a:spcBef>
              <a:spcAft>
                <a:spcPts val="0"/>
              </a:spcAft>
              <a:buClr>
                <a:schemeClr val="lt1"/>
              </a:buClr>
              <a:buSzPts val="1600"/>
              <a:buNone/>
              <a:defRPr sz="1600">
                <a:solidFill>
                  <a:schemeClr val="lt1"/>
                </a:solidFill>
              </a:defRPr>
            </a:lvl7pPr>
            <a:lvl8pPr lvl="7" algn="ctr" rtl="0">
              <a:lnSpc>
                <a:spcPct val="90000"/>
              </a:lnSpc>
              <a:spcBef>
                <a:spcPts val="0"/>
              </a:spcBef>
              <a:spcAft>
                <a:spcPts val="0"/>
              </a:spcAft>
              <a:buClr>
                <a:schemeClr val="lt1"/>
              </a:buClr>
              <a:buSzPts val="1600"/>
              <a:buNone/>
              <a:defRPr sz="1600">
                <a:solidFill>
                  <a:schemeClr val="lt1"/>
                </a:solidFill>
              </a:defRPr>
            </a:lvl8pPr>
            <a:lvl9pPr lvl="8" algn="ctr" rtl="0">
              <a:lnSpc>
                <a:spcPct val="9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2202"/>
        <p:cNvGrpSpPr/>
        <p:nvPr/>
      </p:nvGrpSpPr>
      <p:grpSpPr>
        <a:xfrm>
          <a:off x="0" y="0"/>
          <a:ext cx="0" cy="0"/>
          <a:chOff x="0" y="0"/>
          <a:chExt cx="0" cy="0"/>
        </a:xfrm>
      </p:grpSpPr>
      <p:sp>
        <p:nvSpPr>
          <p:cNvPr id="2203" name="Google Shape;2203;p198"/>
          <p:cNvSpPr txBox="1">
            <a:spLocks noGrp="1"/>
          </p:cNvSpPr>
          <p:nvPr>
            <p:ph type="subTitle" idx="1"/>
          </p:nvPr>
        </p:nvSpPr>
        <p:spPr>
          <a:xfrm>
            <a:off x="182880" y="2095915"/>
            <a:ext cx="2734200" cy="960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04" name="Google Shape;2204;p198"/>
          <p:cNvSpPr txBox="1">
            <a:spLocks noGrp="1"/>
          </p:cNvSpPr>
          <p:nvPr>
            <p:ph type="subTitle" idx="2"/>
          </p:nvPr>
        </p:nvSpPr>
        <p:spPr>
          <a:xfrm>
            <a:off x="182880" y="3084381"/>
            <a:ext cx="27342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5" name="Google Shape;2205;p198"/>
          <p:cNvSpPr txBox="1">
            <a:spLocks noGrp="1"/>
          </p:cNvSpPr>
          <p:nvPr>
            <p:ph type="subTitle" idx="3"/>
          </p:nvPr>
        </p:nvSpPr>
        <p:spPr>
          <a:xfrm>
            <a:off x="182880" y="1793884"/>
            <a:ext cx="27342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06" name="Google Shape;2206;p198"/>
          <p:cNvSpPr txBox="1">
            <a:spLocks noGrp="1"/>
          </p:cNvSpPr>
          <p:nvPr>
            <p:ph type="subTitle" idx="4"/>
          </p:nvPr>
        </p:nvSpPr>
        <p:spPr>
          <a:xfrm>
            <a:off x="3204900" y="2109578"/>
            <a:ext cx="2734200" cy="960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2207" name="Google Shape;2207;p198"/>
          <p:cNvSpPr txBox="1">
            <a:spLocks noGrp="1"/>
          </p:cNvSpPr>
          <p:nvPr>
            <p:ph type="subTitle" idx="5"/>
          </p:nvPr>
        </p:nvSpPr>
        <p:spPr>
          <a:xfrm>
            <a:off x="3204900" y="3098044"/>
            <a:ext cx="27342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8" name="Google Shape;2208;p198"/>
          <p:cNvSpPr txBox="1">
            <a:spLocks noGrp="1"/>
          </p:cNvSpPr>
          <p:nvPr>
            <p:ph type="subTitle" idx="6"/>
          </p:nvPr>
        </p:nvSpPr>
        <p:spPr>
          <a:xfrm>
            <a:off x="3204900" y="1807546"/>
            <a:ext cx="27342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09" name="Google Shape;2209;p198"/>
          <p:cNvSpPr txBox="1">
            <a:spLocks noGrp="1"/>
          </p:cNvSpPr>
          <p:nvPr>
            <p:ph type="subTitle" idx="7"/>
          </p:nvPr>
        </p:nvSpPr>
        <p:spPr>
          <a:xfrm>
            <a:off x="6227064" y="2107350"/>
            <a:ext cx="2734200" cy="960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2210" name="Google Shape;2210;p198"/>
          <p:cNvSpPr txBox="1">
            <a:spLocks noGrp="1"/>
          </p:cNvSpPr>
          <p:nvPr>
            <p:ph type="subTitle" idx="8"/>
          </p:nvPr>
        </p:nvSpPr>
        <p:spPr>
          <a:xfrm>
            <a:off x="6227064" y="3095816"/>
            <a:ext cx="27342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1" name="Google Shape;2211;p198"/>
          <p:cNvSpPr txBox="1">
            <a:spLocks noGrp="1"/>
          </p:cNvSpPr>
          <p:nvPr>
            <p:ph type="subTitle" idx="9"/>
          </p:nvPr>
        </p:nvSpPr>
        <p:spPr>
          <a:xfrm>
            <a:off x="6227064" y="1805318"/>
            <a:ext cx="27342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2212"/>
        <p:cNvGrpSpPr/>
        <p:nvPr/>
      </p:nvGrpSpPr>
      <p:grpSpPr>
        <a:xfrm>
          <a:off x="0" y="0"/>
          <a:ext cx="0" cy="0"/>
          <a:chOff x="0" y="0"/>
          <a:chExt cx="0" cy="0"/>
        </a:xfrm>
      </p:grpSpPr>
      <p:sp>
        <p:nvSpPr>
          <p:cNvPr id="2213" name="Google Shape;2213;p199"/>
          <p:cNvSpPr txBox="1">
            <a:spLocks noGrp="1"/>
          </p:cNvSpPr>
          <p:nvPr>
            <p:ph type="subTitle" idx="1"/>
          </p:nvPr>
        </p:nvSpPr>
        <p:spPr>
          <a:xfrm>
            <a:off x="914400" y="1107448"/>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14" name="Google Shape;2214;p199"/>
          <p:cNvSpPr txBox="1">
            <a:spLocks noGrp="1"/>
          </p:cNvSpPr>
          <p:nvPr>
            <p:ph type="subTitle" idx="2"/>
          </p:nvPr>
        </p:nvSpPr>
        <p:spPr>
          <a:xfrm>
            <a:off x="914400" y="2114354"/>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5" name="Google Shape;2215;p199"/>
          <p:cNvSpPr txBox="1">
            <a:spLocks noGrp="1"/>
          </p:cNvSpPr>
          <p:nvPr>
            <p:ph type="subTitle" idx="3"/>
          </p:nvPr>
        </p:nvSpPr>
        <p:spPr>
          <a:xfrm>
            <a:off x="914400" y="777960"/>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16" name="Google Shape;2216;p199"/>
          <p:cNvSpPr txBox="1">
            <a:spLocks noGrp="1"/>
          </p:cNvSpPr>
          <p:nvPr>
            <p:ph type="subTitle" idx="4"/>
          </p:nvPr>
        </p:nvSpPr>
        <p:spPr>
          <a:xfrm>
            <a:off x="914400" y="3139296"/>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2217" name="Google Shape;2217;p199"/>
          <p:cNvSpPr txBox="1">
            <a:spLocks noGrp="1"/>
          </p:cNvSpPr>
          <p:nvPr>
            <p:ph type="subTitle" idx="5"/>
          </p:nvPr>
        </p:nvSpPr>
        <p:spPr>
          <a:xfrm>
            <a:off x="914400" y="4146202"/>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8" name="Google Shape;2218;p199"/>
          <p:cNvSpPr txBox="1">
            <a:spLocks noGrp="1"/>
          </p:cNvSpPr>
          <p:nvPr>
            <p:ph type="subTitle" idx="6"/>
          </p:nvPr>
        </p:nvSpPr>
        <p:spPr>
          <a:xfrm>
            <a:off x="914400" y="2809807"/>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19" name="Google Shape;2219;p199"/>
          <p:cNvSpPr txBox="1">
            <a:spLocks noGrp="1"/>
          </p:cNvSpPr>
          <p:nvPr>
            <p:ph type="subTitle" idx="7"/>
          </p:nvPr>
        </p:nvSpPr>
        <p:spPr>
          <a:xfrm>
            <a:off x="5052300" y="1095938"/>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2220" name="Google Shape;2220;p199"/>
          <p:cNvSpPr txBox="1">
            <a:spLocks noGrp="1"/>
          </p:cNvSpPr>
          <p:nvPr>
            <p:ph type="subTitle" idx="8"/>
          </p:nvPr>
        </p:nvSpPr>
        <p:spPr>
          <a:xfrm>
            <a:off x="5052300" y="2102843"/>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21" name="Google Shape;2221;p199"/>
          <p:cNvSpPr txBox="1">
            <a:spLocks noGrp="1"/>
          </p:cNvSpPr>
          <p:nvPr>
            <p:ph type="subTitle" idx="9"/>
          </p:nvPr>
        </p:nvSpPr>
        <p:spPr>
          <a:xfrm>
            <a:off x="5052300" y="766449"/>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22" name="Google Shape;2222;p199"/>
          <p:cNvSpPr txBox="1">
            <a:spLocks noGrp="1"/>
          </p:cNvSpPr>
          <p:nvPr>
            <p:ph type="subTitle" idx="13"/>
          </p:nvPr>
        </p:nvSpPr>
        <p:spPr>
          <a:xfrm>
            <a:off x="5052300" y="3127786"/>
            <a:ext cx="3346800" cy="9702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4"/>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4"/>
              </a:buClr>
              <a:buSzPts val="6000"/>
              <a:buFont typeface="Arial"/>
              <a:buNone/>
              <a:defRPr sz="6000" b="1">
                <a:solidFill>
                  <a:schemeClr val="accent4"/>
                </a:solidFill>
              </a:defRPr>
            </a:lvl2pPr>
            <a:lvl3pPr lvl="2" algn="ctr" rtl="0">
              <a:lnSpc>
                <a:spcPct val="90000"/>
              </a:lnSpc>
              <a:spcBef>
                <a:spcPts val="0"/>
              </a:spcBef>
              <a:spcAft>
                <a:spcPts val="0"/>
              </a:spcAft>
              <a:buClr>
                <a:schemeClr val="accent4"/>
              </a:buClr>
              <a:buSzPts val="6000"/>
              <a:buFont typeface="Arial"/>
              <a:buNone/>
              <a:defRPr sz="6000" b="1">
                <a:solidFill>
                  <a:schemeClr val="accent4"/>
                </a:solidFill>
              </a:defRPr>
            </a:lvl3pPr>
            <a:lvl4pPr lvl="3" algn="ctr" rtl="0">
              <a:lnSpc>
                <a:spcPct val="90000"/>
              </a:lnSpc>
              <a:spcBef>
                <a:spcPts val="0"/>
              </a:spcBef>
              <a:spcAft>
                <a:spcPts val="0"/>
              </a:spcAft>
              <a:buClr>
                <a:schemeClr val="accent4"/>
              </a:buClr>
              <a:buSzPts val="6000"/>
              <a:buFont typeface="Arial"/>
              <a:buNone/>
              <a:defRPr sz="6000" b="1">
                <a:solidFill>
                  <a:schemeClr val="accent4"/>
                </a:solidFill>
              </a:defRPr>
            </a:lvl4pPr>
            <a:lvl5pPr lvl="4" algn="ctr" rtl="0">
              <a:lnSpc>
                <a:spcPct val="90000"/>
              </a:lnSpc>
              <a:spcBef>
                <a:spcPts val="0"/>
              </a:spcBef>
              <a:spcAft>
                <a:spcPts val="0"/>
              </a:spcAft>
              <a:buClr>
                <a:schemeClr val="accent4"/>
              </a:buClr>
              <a:buSzPts val="6000"/>
              <a:buFont typeface="Arial"/>
              <a:buNone/>
              <a:defRPr sz="6000" b="1">
                <a:solidFill>
                  <a:schemeClr val="accent4"/>
                </a:solidFill>
              </a:defRPr>
            </a:lvl5pPr>
            <a:lvl6pPr lvl="5" algn="ctr" rtl="0">
              <a:lnSpc>
                <a:spcPct val="90000"/>
              </a:lnSpc>
              <a:spcBef>
                <a:spcPts val="0"/>
              </a:spcBef>
              <a:spcAft>
                <a:spcPts val="0"/>
              </a:spcAft>
              <a:buClr>
                <a:schemeClr val="accent4"/>
              </a:buClr>
              <a:buSzPts val="6000"/>
              <a:buNone/>
              <a:defRPr sz="6000" b="1">
                <a:solidFill>
                  <a:schemeClr val="accent4"/>
                </a:solidFill>
              </a:defRPr>
            </a:lvl6pPr>
            <a:lvl7pPr lvl="6" algn="ctr" rtl="0">
              <a:lnSpc>
                <a:spcPct val="90000"/>
              </a:lnSpc>
              <a:spcBef>
                <a:spcPts val="0"/>
              </a:spcBef>
              <a:spcAft>
                <a:spcPts val="0"/>
              </a:spcAft>
              <a:buClr>
                <a:schemeClr val="accent4"/>
              </a:buClr>
              <a:buSzPts val="6000"/>
              <a:buNone/>
              <a:defRPr sz="6000" b="1">
                <a:solidFill>
                  <a:schemeClr val="accent4"/>
                </a:solidFill>
              </a:defRPr>
            </a:lvl7pPr>
            <a:lvl8pPr lvl="7" algn="ctr" rtl="0">
              <a:lnSpc>
                <a:spcPct val="90000"/>
              </a:lnSpc>
              <a:spcBef>
                <a:spcPts val="0"/>
              </a:spcBef>
              <a:spcAft>
                <a:spcPts val="0"/>
              </a:spcAft>
              <a:buClr>
                <a:schemeClr val="accent4"/>
              </a:buClr>
              <a:buSzPts val="6000"/>
              <a:buNone/>
              <a:defRPr sz="6000" b="1">
                <a:solidFill>
                  <a:schemeClr val="accent4"/>
                </a:solidFill>
              </a:defRPr>
            </a:lvl8pPr>
            <a:lvl9pPr lvl="8" algn="ctr" rtl="0">
              <a:lnSpc>
                <a:spcPct val="90000"/>
              </a:lnSpc>
              <a:spcBef>
                <a:spcPts val="0"/>
              </a:spcBef>
              <a:spcAft>
                <a:spcPts val="0"/>
              </a:spcAft>
              <a:buClr>
                <a:schemeClr val="accent4"/>
              </a:buClr>
              <a:buSzPts val="6000"/>
              <a:buNone/>
              <a:defRPr sz="6000" b="1">
                <a:solidFill>
                  <a:schemeClr val="accent4"/>
                </a:solidFill>
              </a:defRPr>
            </a:lvl9pPr>
          </a:lstStyle>
          <a:p>
            <a:endParaRPr/>
          </a:p>
        </p:txBody>
      </p:sp>
      <p:sp>
        <p:nvSpPr>
          <p:cNvPr id="2223" name="Google Shape;2223;p199"/>
          <p:cNvSpPr txBox="1">
            <a:spLocks noGrp="1"/>
          </p:cNvSpPr>
          <p:nvPr>
            <p:ph type="subTitle" idx="14"/>
          </p:nvPr>
        </p:nvSpPr>
        <p:spPr>
          <a:xfrm>
            <a:off x="5052300" y="4134691"/>
            <a:ext cx="33468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24" name="Google Shape;2224;p199"/>
          <p:cNvSpPr txBox="1">
            <a:spLocks noGrp="1"/>
          </p:cNvSpPr>
          <p:nvPr>
            <p:ph type="subTitle" idx="15"/>
          </p:nvPr>
        </p:nvSpPr>
        <p:spPr>
          <a:xfrm>
            <a:off x="5052300" y="2798297"/>
            <a:ext cx="3346800" cy="2928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2225"/>
        <p:cNvGrpSpPr/>
        <p:nvPr/>
      </p:nvGrpSpPr>
      <p:grpSpPr>
        <a:xfrm>
          <a:off x="0" y="0"/>
          <a:ext cx="0" cy="0"/>
          <a:chOff x="0" y="0"/>
          <a:chExt cx="0" cy="0"/>
        </a:xfrm>
      </p:grpSpPr>
      <p:sp>
        <p:nvSpPr>
          <p:cNvPr id="2226" name="Google Shape;2226;p200"/>
          <p:cNvSpPr/>
          <p:nvPr/>
        </p:nvSpPr>
        <p:spPr>
          <a:xfrm>
            <a:off x="4709588" y="1144058"/>
            <a:ext cx="3638700" cy="3413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27" name="Google Shape;2227;p200"/>
          <p:cNvSpPr/>
          <p:nvPr/>
        </p:nvSpPr>
        <p:spPr>
          <a:xfrm>
            <a:off x="804338" y="1144058"/>
            <a:ext cx="3638700" cy="3413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228" name="Google Shape;2228;p200"/>
          <p:cNvCxnSpPr/>
          <p:nvPr/>
        </p:nvCxnSpPr>
        <p:spPr>
          <a:xfrm>
            <a:off x="116441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2229" name="Google Shape;2229;p200"/>
          <p:cNvCxnSpPr/>
          <p:nvPr/>
        </p:nvCxnSpPr>
        <p:spPr>
          <a:xfrm>
            <a:off x="1189753" y="3731190"/>
            <a:ext cx="2893200" cy="0"/>
          </a:xfrm>
          <a:prstGeom prst="straightConnector1">
            <a:avLst/>
          </a:prstGeom>
          <a:noFill/>
          <a:ln w="9525" cap="rnd" cmpd="sng">
            <a:solidFill>
              <a:schemeClr val="lt2"/>
            </a:solidFill>
            <a:prstDash val="solid"/>
            <a:round/>
            <a:headEnd type="none" w="sm" len="sm"/>
            <a:tailEnd type="none" w="sm" len="sm"/>
          </a:ln>
        </p:spPr>
      </p:cxnSp>
      <p:sp>
        <p:nvSpPr>
          <p:cNvPr id="2230" name="Google Shape;2230;p200"/>
          <p:cNvSpPr txBox="1">
            <a:spLocks noGrp="1"/>
          </p:cNvSpPr>
          <p:nvPr>
            <p:ph type="subTitle" idx="1"/>
          </p:nvPr>
        </p:nvSpPr>
        <p:spPr>
          <a:xfrm>
            <a:off x="1101413" y="1549884"/>
            <a:ext cx="3019200" cy="34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31" name="Google Shape;2231;p200"/>
          <p:cNvSpPr txBox="1">
            <a:spLocks noGrp="1"/>
          </p:cNvSpPr>
          <p:nvPr>
            <p:ph type="subTitle" idx="2"/>
          </p:nvPr>
        </p:nvSpPr>
        <p:spPr>
          <a:xfrm>
            <a:off x="1101412" y="226294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2" name="Google Shape;2232;p200"/>
          <p:cNvSpPr txBox="1">
            <a:spLocks noGrp="1"/>
          </p:cNvSpPr>
          <p:nvPr>
            <p:ph type="subTitle" idx="3"/>
          </p:nvPr>
        </p:nvSpPr>
        <p:spPr>
          <a:xfrm>
            <a:off x="1101415" y="3086667"/>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3" name="Google Shape;2233;p200"/>
          <p:cNvSpPr txBox="1">
            <a:spLocks noGrp="1"/>
          </p:cNvSpPr>
          <p:nvPr>
            <p:ph type="subTitle" idx="4"/>
          </p:nvPr>
        </p:nvSpPr>
        <p:spPr>
          <a:xfrm>
            <a:off x="1101415" y="390123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4" name="Google Shape;2234;p200"/>
          <p:cNvSpPr/>
          <p:nvPr/>
        </p:nvSpPr>
        <p:spPr>
          <a:xfrm rot="5400000">
            <a:off x="4366739" y="1712325"/>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35" name="Google Shape;2235;p200"/>
          <p:cNvSpPr/>
          <p:nvPr/>
        </p:nvSpPr>
        <p:spPr>
          <a:xfrm rot="5400000">
            <a:off x="461505" y="1712325"/>
            <a:ext cx="6864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36" name="Google Shape;2236;p200"/>
          <p:cNvSpPr txBox="1">
            <a:spLocks noGrp="1"/>
          </p:cNvSpPr>
          <p:nvPr>
            <p:ph type="title"/>
          </p:nvPr>
        </p:nvSpPr>
        <p:spPr>
          <a:xfrm>
            <a:off x="804338" y="0"/>
            <a:ext cx="7544100" cy="1144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2237" name="Google Shape;2237;p200"/>
          <p:cNvCxnSpPr/>
          <p:nvPr/>
        </p:nvCxnSpPr>
        <p:spPr>
          <a:xfrm>
            <a:off x="506966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2238" name="Google Shape;2238;p200"/>
          <p:cNvCxnSpPr/>
          <p:nvPr/>
        </p:nvCxnSpPr>
        <p:spPr>
          <a:xfrm>
            <a:off x="5095003" y="3731190"/>
            <a:ext cx="2893200" cy="0"/>
          </a:xfrm>
          <a:prstGeom prst="straightConnector1">
            <a:avLst/>
          </a:prstGeom>
          <a:noFill/>
          <a:ln w="9525" cap="rnd" cmpd="sng">
            <a:solidFill>
              <a:schemeClr val="lt2"/>
            </a:solidFill>
            <a:prstDash val="solid"/>
            <a:round/>
            <a:headEnd type="none" w="sm" len="sm"/>
            <a:tailEnd type="none" w="sm" len="sm"/>
          </a:ln>
        </p:spPr>
      </p:cxnSp>
      <p:sp>
        <p:nvSpPr>
          <p:cNvPr id="2239" name="Google Shape;2239;p200"/>
          <p:cNvSpPr txBox="1">
            <a:spLocks noGrp="1"/>
          </p:cNvSpPr>
          <p:nvPr>
            <p:ph type="subTitle" idx="5"/>
          </p:nvPr>
        </p:nvSpPr>
        <p:spPr>
          <a:xfrm>
            <a:off x="5006663" y="1549884"/>
            <a:ext cx="3019200" cy="34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40" name="Google Shape;2240;p200"/>
          <p:cNvSpPr txBox="1">
            <a:spLocks noGrp="1"/>
          </p:cNvSpPr>
          <p:nvPr>
            <p:ph type="subTitle" idx="6"/>
          </p:nvPr>
        </p:nvSpPr>
        <p:spPr>
          <a:xfrm>
            <a:off x="5006537" y="226294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1" name="Google Shape;2241;p200"/>
          <p:cNvSpPr txBox="1">
            <a:spLocks noGrp="1"/>
          </p:cNvSpPr>
          <p:nvPr>
            <p:ph type="subTitle" idx="7"/>
          </p:nvPr>
        </p:nvSpPr>
        <p:spPr>
          <a:xfrm>
            <a:off x="5006540" y="3086667"/>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2" name="Google Shape;2242;p200"/>
          <p:cNvSpPr txBox="1">
            <a:spLocks noGrp="1"/>
          </p:cNvSpPr>
          <p:nvPr>
            <p:ph type="subTitle" idx="8"/>
          </p:nvPr>
        </p:nvSpPr>
        <p:spPr>
          <a:xfrm>
            <a:off x="5006540" y="3901234"/>
            <a:ext cx="3116700" cy="475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2243"/>
        <p:cNvGrpSpPr/>
        <p:nvPr/>
      </p:nvGrpSpPr>
      <p:grpSpPr>
        <a:xfrm>
          <a:off x="0" y="0"/>
          <a:ext cx="0" cy="0"/>
          <a:chOff x="0" y="0"/>
          <a:chExt cx="0" cy="0"/>
        </a:xfrm>
      </p:grpSpPr>
      <p:sp>
        <p:nvSpPr>
          <p:cNvPr id="2244" name="Google Shape;2244;p201"/>
          <p:cNvSpPr/>
          <p:nvPr/>
        </p:nvSpPr>
        <p:spPr>
          <a:xfrm>
            <a:off x="447050" y="1124991"/>
            <a:ext cx="2614500" cy="3298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45" name="Google Shape;2245;p201"/>
          <p:cNvSpPr/>
          <p:nvPr/>
        </p:nvSpPr>
        <p:spPr>
          <a:xfrm>
            <a:off x="3252059" y="1124991"/>
            <a:ext cx="2673000" cy="3298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46" name="Google Shape;2246;p201"/>
          <p:cNvSpPr/>
          <p:nvPr/>
        </p:nvSpPr>
        <p:spPr>
          <a:xfrm>
            <a:off x="6091383" y="1124991"/>
            <a:ext cx="2614500" cy="3298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47" name="Google Shape;2247;p201"/>
          <p:cNvSpPr txBox="1">
            <a:spLocks noGrp="1"/>
          </p:cNvSpPr>
          <p:nvPr>
            <p:ph type="subTitle" idx="1"/>
          </p:nvPr>
        </p:nvSpPr>
        <p:spPr>
          <a:xfrm>
            <a:off x="6260950" y="3572315"/>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8" name="Google Shape;2248;p201"/>
          <p:cNvSpPr txBox="1">
            <a:spLocks noGrp="1"/>
          </p:cNvSpPr>
          <p:nvPr>
            <p:ph type="subTitle" idx="2"/>
          </p:nvPr>
        </p:nvSpPr>
        <p:spPr>
          <a:xfrm>
            <a:off x="3447850" y="3570688"/>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9" name="Google Shape;2249;p201"/>
          <p:cNvSpPr txBox="1">
            <a:spLocks noGrp="1"/>
          </p:cNvSpPr>
          <p:nvPr>
            <p:ph type="subTitle" idx="3"/>
          </p:nvPr>
        </p:nvSpPr>
        <p:spPr>
          <a:xfrm>
            <a:off x="594975" y="3570688"/>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50" name="Google Shape;2250;p201"/>
          <p:cNvSpPr/>
          <p:nvPr/>
        </p:nvSpPr>
        <p:spPr>
          <a:xfrm rot="5400000">
            <a:off x="104064" y="1677043"/>
            <a:ext cx="6864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51" name="Google Shape;2251;p201"/>
          <p:cNvSpPr/>
          <p:nvPr/>
        </p:nvSpPr>
        <p:spPr>
          <a:xfrm rot="5400000">
            <a:off x="2909144" y="1753314"/>
            <a:ext cx="6864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52" name="Google Shape;2252;p201"/>
          <p:cNvSpPr/>
          <p:nvPr/>
        </p:nvSpPr>
        <p:spPr>
          <a:xfrm rot="5400000">
            <a:off x="5748551" y="1753314"/>
            <a:ext cx="6864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53" name="Google Shape;2253;p201"/>
          <p:cNvSpPr txBox="1">
            <a:spLocks noGrp="1"/>
          </p:cNvSpPr>
          <p:nvPr>
            <p:ph type="subTitle" idx="4"/>
          </p:nvPr>
        </p:nvSpPr>
        <p:spPr>
          <a:xfrm>
            <a:off x="579627" y="1303080"/>
            <a:ext cx="2277900" cy="697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54" name="Google Shape;2254;p201"/>
          <p:cNvSpPr txBox="1">
            <a:spLocks noGrp="1"/>
          </p:cNvSpPr>
          <p:nvPr>
            <p:ph type="subTitle" idx="5"/>
          </p:nvPr>
        </p:nvSpPr>
        <p:spPr>
          <a:xfrm>
            <a:off x="3443265" y="1303080"/>
            <a:ext cx="2277900" cy="697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cxnSp>
        <p:nvCxnSpPr>
          <p:cNvPr id="2255" name="Google Shape;2255;p201"/>
          <p:cNvCxnSpPr/>
          <p:nvPr/>
        </p:nvCxnSpPr>
        <p:spPr>
          <a:xfrm>
            <a:off x="6324927" y="2776922"/>
            <a:ext cx="2095200" cy="0"/>
          </a:xfrm>
          <a:prstGeom prst="straightConnector1">
            <a:avLst/>
          </a:prstGeom>
          <a:noFill/>
          <a:ln w="9525" cap="rnd" cmpd="sng">
            <a:solidFill>
              <a:schemeClr val="lt2"/>
            </a:solidFill>
            <a:prstDash val="solid"/>
            <a:round/>
            <a:headEnd type="none" w="sm" len="sm"/>
            <a:tailEnd type="none" w="sm" len="sm"/>
          </a:ln>
        </p:spPr>
      </p:cxnSp>
      <p:cxnSp>
        <p:nvCxnSpPr>
          <p:cNvPr id="2256" name="Google Shape;2256;p201"/>
          <p:cNvCxnSpPr/>
          <p:nvPr/>
        </p:nvCxnSpPr>
        <p:spPr>
          <a:xfrm>
            <a:off x="6324929" y="3544580"/>
            <a:ext cx="2095200" cy="0"/>
          </a:xfrm>
          <a:prstGeom prst="straightConnector1">
            <a:avLst/>
          </a:prstGeom>
          <a:noFill/>
          <a:ln w="9525" cap="rnd" cmpd="sng">
            <a:solidFill>
              <a:schemeClr val="lt2"/>
            </a:solidFill>
            <a:prstDash val="solid"/>
            <a:round/>
            <a:headEnd type="none" w="sm" len="sm"/>
            <a:tailEnd type="none" w="sm" len="sm"/>
          </a:ln>
        </p:spPr>
      </p:cxnSp>
      <p:sp>
        <p:nvSpPr>
          <p:cNvPr id="2257" name="Google Shape;2257;p201"/>
          <p:cNvSpPr txBox="1">
            <a:spLocks noGrp="1"/>
          </p:cNvSpPr>
          <p:nvPr>
            <p:ph type="subTitle" idx="6"/>
          </p:nvPr>
        </p:nvSpPr>
        <p:spPr>
          <a:xfrm>
            <a:off x="6248227" y="1303080"/>
            <a:ext cx="2277900" cy="697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58" name="Google Shape;2258;p201"/>
          <p:cNvSpPr txBox="1">
            <a:spLocks noGrp="1"/>
          </p:cNvSpPr>
          <p:nvPr>
            <p:ph type="subTitle" idx="7"/>
          </p:nvPr>
        </p:nvSpPr>
        <p:spPr>
          <a:xfrm>
            <a:off x="6260950" y="2024726"/>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59" name="Google Shape;2259;p201"/>
          <p:cNvSpPr txBox="1">
            <a:spLocks noGrp="1"/>
          </p:cNvSpPr>
          <p:nvPr>
            <p:ph type="subTitle" idx="8"/>
          </p:nvPr>
        </p:nvSpPr>
        <p:spPr>
          <a:xfrm>
            <a:off x="6260950" y="2799193"/>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2260" name="Google Shape;2260;p201"/>
          <p:cNvCxnSpPr/>
          <p:nvPr/>
        </p:nvCxnSpPr>
        <p:spPr>
          <a:xfrm>
            <a:off x="3511827"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2261" name="Google Shape;2261;p201"/>
          <p:cNvCxnSpPr/>
          <p:nvPr/>
        </p:nvCxnSpPr>
        <p:spPr>
          <a:xfrm>
            <a:off x="3511829" y="3542954"/>
            <a:ext cx="2095200" cy="0"/>
          </a:xfrm>
          <a:prstGeom prst="straightConnector1">
            <a:avLst/>
          </a:prstGeom>
          <a:noFill/>
          <a:ln w="9525" cap="rnd" cmpd="sng">
            <a:solidFill>
              <a:schemeClr val="lt2"/>
            </a:solidFill>
            <a:prstDash val="solid"/>
            <a:round/>
            <a:headEnd type="none" w="sm" len="sm"/>
            <a:tailEnd type="none" w="sm" len="sm"/>
          </a:ln>
        </p:spPr>
      </p:cxnSp>
      <p:sp>
        <p:nvSpPr>
          <p:cNvPr id="2262" name="Google Shape;2262;p201"/>
          <p:cNvSpPr txBox="1">
            <a:spLocks noGrp="1"/>
          </p:cNvSpPr>
          <p:nvPr>
            <p:ph type="subTitle" idx="9"/>
          </p:nvPr>
        </p:nvSpPr>
        <p:spPr>
          <a:xfrm>
            <a:off x="3447850" y="2023100"/>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3" name="Google Shape;2263;p201"/>
          <p:cNvSpPr txBox="1">
            <a:spLocks noGrp="1"/>
          </p:cNvSpPr>
          <p:nvPr>
            <p:ph type="subTitle" idx="13"/>
          </p:nvPr>
        </p:nvSpPr>
        <p:spPr>
          <a:xfrm>
            <a:off x="3447850" y="2797566"/>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2264" name="Google Shape;2264;p201"/>
          <p:cNvCxnSpPr/>
          <p:nvPr/>
        </p:nvCxnSpPr>
        <p:spPr>
          <a:xfrm>
            <a:off x="658952"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2265" name="Google Shape;2265;p201"/>
          <p:cNvCxnSpPr/>
          <p:nvPr/>
        </p:nvCxnSpPr>
        <p:spPr>
          <a:xfrm>
            <a:off x="658954" y="3542954"/>
            <a:ext cx="2095200" cy="0"/>
          </a:xfrm>
          <a:prstGeom prst="straightConnector1">
            <a:avLst/>
          </a:prstGeom>
          <a:noFill/>
          <a:ln w="9525" cap="rnd" cmpd="sng">
            <a:solidFill>
              <a:schemeClr val="lt2"/>
            </a:solidFill>
            <a:prstDash val="solid"/>
            <a:round/>
            <a:headEnd type="none" w="sm" len="sm"/>
            <a:tailEnd type="none" w="sm" len="sm"/>
          </a:ln>
        </p:spPr>
      </p:cxnSp>
      <p:sp>
        <p:nvSpPr>
          <p:cNvPr id="2266" name="Google Shape;2266;p201"/>
          <p:cNvSpPr txBox="1">
            <a:spLocks noGrp="1"/>
          </p:cNvSpPr>
          <p:nvPr>
            <p:ph type="subTitle" idx="14"/>
          </p:nvPr>
        </p:nvSpPr>
        <p:spPr>
          <a:xfrm>
            <a:off x="594975" y="2023100"/>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7" name="Google Shape;2267;p201"/>
          <p:cNvSpPr txBox="1">
            <a:spLocks noGrp="1"/>
          </p:cNvSpPr>
          <p:nvPr>
            <p:ph type="subTitle" idx="15"/>
          </p:nvPr>
        </p:nvSpPr>
        <p:spPr>
          <a:xfrm>
            <a:off x="594975" y="2797566"/>
            <a:ext cx="2257200" cy="7521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8" name="Google Shape;2268;p201"/>
          <p:cNvSpPr txBox="1">
            <a:spLocks noGrp="1"/>
          </p:cNvSpPr>
          <p:nvPr>
            <p:ph type="title"/>
          </p:nvPr>
        </p:nvSpPr>
        <p:spPr>
          <a:xfrm>
            <a:off x="456425" y="0"/>
            <a:ext cx="8249400" cy="1125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2269"/>
        <p:cNvGrpSpPr/>
        <p:nvPr/>
      </p:nvGrpSpPr>
      <p:grpSpPr>
        <a:xfrm>
          <a:off x="0" y="0"/>
          <a:ext cx="0" cy="0"/>
          <a:chOff x="0" y="0"/>
          <a:chExt cx="0" cy="0"/>
        </a:xfrm>
      </p:grpSpPr>
      <p:grpSp>
        <p:nvGrpSpPr>
          <p:cNvPr id="2270" name="Google Shape;2270;p202"/>
          <p:cNvGrpSpPr/>
          <p:nvPr/>
        </p:nvGrpSpPr>
        <p:grpSpPr>
          <a:xfrm rot="-5400000" flipH="1">
            <a:off x="5969626" y="1921927"/>
            <a:ext cx="120134" cy="1042515"/>
            <a:chOff x="8582641" y="8238480"/>
            <a:chExt cx="320100" cy="2780040"/>
          </a:xfrm>
        </p:grpSpPr>
        <p:cxnSp>
          <p:nvCxnSpPr>
            <p:cNvPr id="2271" name="Google Shape;2271;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2" name="Google Shape;2272;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3" name="Google Shape;2273;p202"/>
          <p:cNvGrpSpPr/>
          <p:nvPr/>
        </p:nvGrpSpPr>
        <p:grpSpPr>
          <a:xfrm rot="5400000">
            <a:off x="3043235" y="1909447"/>
            <a:ext cx="120134" cy="1042515"/>
            <a:chOff x="8582641" y="8238480"/>
            <a:chExt cx="320100" cy="2780040"/>
          </a:xfrm>
        </p:grpSpPr>
        <p:cxnSp>
          <p:nvCxnSpPr>
            <p:cNvPr id="2274" name="Google Shape;2274;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5" name="Google Shape;2275;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6" name="Google Shape;2276;p202"/>
          <p:cNvGrpSpPr/>
          <p:nvPr/>
        </p:nvGrpSpPr>
        <p:grpSpPr>
          <a:xfrm>
            <a:off x="4520727" y="3281548"/>
            <a:ext cx="120038" cy="1043349"/>
            <a:chOff x="8582641" y="8238480"/>
            <a:chExt cx="320100" cy="2780040"/>
          </a:xfrm>
        </p:grpSpPr>
        <p:cxnSp>
          <p:nvCxnSpPr>
            <p:cNvPr id="2277" name="Google Shape;2277;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8" name="Google Shape;2278;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79" name="Google Shape;2279;p202"/>
          <p:cNvGrpSpPr/>
          <p:nvPr/>
        </p:nvGrpSpPr>
        <p:grpSpPr>
          <a:xfrm rot="10800000" flipH="1">
            <a:off x="4520727" y="415335"/>
            <a:ext cx="120038" cy="1043349"/>
            <a:chOff x="8582641" y="8238480"/>
            <a:chExt cx="320100" cy="2780040"/>
          </a:xfrm>
        </p:grpSpPr>
        <p:cxnSp>
          <p:nvCxnSpPr>
            <p:cNvPr id="2280" name="Google Shape;2280;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81" name="Google Shape;2281;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82" name="Google Shape;2282;p202"/>
          <p:cNvGrpSpPr/>
          <p:nvPr/>
        </p:nvGrpSpPr>
        <p:grpSpPr>
          <a:xfrm flipH="1">
            <a:off x="3227107" y="1058235"/>
            <a:ext cx="2689653" cy="2745943"/>
            <a:chOff x="2466726" y="-956149"/>
            <a:chExt cx="10032274" cy="10058401"/>
          </a:xfrm>
        </p:grpSpPr>
        <p:sp>
          <p:nvSpPr>
            <p:cNvPr id="2283" name="Google Shape;2283;p202"/>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284" name="Google Shape;2284;p202"/>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285" name="Google Shape;2285;p202"/>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286" name="Google Shape;2286;p202"/>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2287" name="Google Shape;2287;p202"/>
          <p:cNvSpPr txBox="1">
            <a:spLocks noGrp="1"/>
          </p:cNvSpPr>
          <p:nvPr>
            <p:ph type="subTitle" idx="1"/>
          </p:nvPr>
        </p:nvSpPr>
        <p:spPr>
          <a:xfrm>
            <a:off x="429768" y="2379641"/>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88" name="Google Shape;2288;p202"/>
          <p:cNvSpPr txBox="1">
            <a:spLocks noGrp="1"/>
          </p:cNvSpPr>
          <p:nvPr>
            <p:ph type="subTitle" idx="2"/>
          </p:nvPr>
        </p:nvSpPr>
        <p:spPr>
          <a:xfrm>
            <a:off x="429768" y="2443709"/>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289" name="Google Shape;2289;p202"/>
          <p:cNvSpPr txBox="1">
            <a:spLocks noGrp="1"/>
          </p:cNvSpPr>
          <p:nvPr>
            <p:ph type="subTitle" idx="3"/>
          </p:nvPr>
        </p:nvSpPr>
        <p:spPr>
          <a:xfrm>
            <a:off x="4745736" y="411861"/>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0" name="Google Shape;2290;p202"/>
          <p:cNvSpPr txBox="1">
            <a:spLocks noGrp="1"/>
          </p:cNvSpPr>
          <p:nvPr>
            <p:ph type="subTitle" idx="4"/>
          </p:nvPr>
        </p:nvSpPr>
        <p:spPr>
          <a:xfrm>
            <a:off x="4748136" y="475928"/>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291" name="Google Shape;2291;p202"/>
          <p:cNvSpPr txBox="1">
            <a:spLocks noGrp="1"/>
          </p:cNvSpPr>
          <p:nvPr>
            <p:ph type="subTitle" idx="5"/>
          </p:nvPr>
        </p:nvSpPr>
        <p:spPr>
          <a:xfrm>
            <a:off x="4745736" y="4210135"/>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2" name="Google Shape;2292;p202"/>
          <p:cNvSpPr txBox="1">
            <a:spLocks noGrp="1"/>
          </p:cNvSpPr>
          <p:nvPr>
            <p:ph type="subTitle" idx="6"/>
          </p:nvPr>
        </p:nvSpPr>
        <p:spPr>
          <a:xfrm>
            <a:off x="4745736" y="4274202"/>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293" name="Google Shape;2293;p202"/>
          <p:cNvSpPr txBox="1">
            <a:spLocks noGrp="1"/>
          </p:cNvSpPr>
          <p:nvPr>
            <p:ph type="subTitle" idx="7"/>
          </p:nvPr>
        </p:nvSpPr>
        <p:spPr>
          <a:xfrm>
            <a:off x="6638544" y="2388794"/>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4" name="Google Shape;2294;p202"/>
          <p:cNvSpPr txBox="1">
            <a:spLocks noGrp="1"/>
          </p:cNvSpPr>
          <p:nvPr>
            <p:ph type="subTitle" idx="8"/>
          </p:nvPr>
        </p:nvSpPr>
        <p:spPr>
          <a:xfrm>
            <a:off x="6638544" y="245286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2295"/>
        <p:cNvGrpSpPr/>
        <p:nvPr/>
      </p:nvGrpSpPr>
      <p:grpSpPr>
        <a:xfrm>
          <a:off x="0" y="0"/>
          <a:ext cx="0" cy="0"/>
          <a:chOff x="0" y="0"/>
          <a:chExt cx="0" cy="0"/>
        </a:xfrm>
      </p:grpSpPr>
      <p:grpSp>
        <p:nvGrpSpPr>
          <p:cNvPr id="2296" name="Google Shape;2296;p203"/>
          <p:cNvGrpSpPr/>
          <p:nvPr/>
        </p:nvGrpSpPr>
        <p:grpSpPr>
          <a:xfrm rot="-5400000" flipH="1">
            <a:off x="5969626" y="1921927"/>
            <a:ext cx="120134" cy="1042515"/>
            <a:chOff x="8582641" y="8238480"/>
            <a:chExt cx="320100" cy="2780040"/>
          </a:xfrm>
        </p:grpSpPr>
        <p:cxnSp>
          <p:nvCxnSpPr>
            <p:cNvPr id="2297" name="Google Shape;2297;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98" name="Google Shape;2298;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299" name="Google Shape;2299;p203"/>
          <p:cNvGrpSpPr/>
          <p:nvPr/>
        </p:nvGrpSpPr>
        <p:grpSpPr>
          <a:xfrm rot="5400000">
            <a:off x="3043235" y="1909447"/>
            <a:ext cx="120134" cy="1042515"/>
            <a:chOff x="8582641" y="8238480"/>
            <a:chExt cx="320100" cy="2780040"/>
          </a:xfrm>
        </p:grpSpPr>
        <p:cxnSp>
          <p:nvCxnSpPr>
            <p:cNvPr id="2300" name="Google Shape;2300;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1" name="Google Shape;2301;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02" name="Google Shape;2302;p203"/>
          <p:cNvGrpSpPr/>
          <p:nvPr/>
        </p:nvGrpSpPr>
        <p:grpSpPr>
          <a:xfrm>
            <a:off x="4520727" y="3281548"/>
            <a:ext cx="120038" cy="1043349"/>
            <a:chOff x="8582641" y="8238480"/>
            <a:chExt cx="320100" cy="2780040"/>
          </a:xfrm>
        </p:grpSpPr>
        <p:cxnSp>
          <p:nvCxnSpPr>
            <p:cNvPr id="2303" name="Google Shape;2303;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4" name="Google Shape;2304;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05" name="Google Shape;2305;p203"/>
          <p:cNvGrpSpPr/>
          <p:nvPr/>
        </p:nvGrpSpPr>
        <p:grpSpPr>
          <a:xfrm rot="10800000" flipH="1">
            <a:off x="4520727" y="415335"/>
            <a:ext cx="120038" cy="1043349"/>
            <a:chOff x="8582641" y="8238480"/>
            <a:chExt cx="320100" cy="2780040"/>
          </a:xfrm>
        </p:grpSpPr>
        <p:cxnSp>
          <p:nvCxnSpPr>
            <p:cNvPr id="2306" name="Google Shape;2306;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7" name="Google Shape;2307;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08" name="Google Shape;2308;p203"/>
          <p:cNvGrpSpPr/>
          <p:nvPr/>
        </p:nvGrpSpPr>
        <p:grpSpPr>
          <a:xfrm flipH="1">
            <a:off x="3227107" y="1058322"/>
            <a:ext cx="2689653" cy="2745943"/>
            <a:chOff x="2466726" y="-956149"/>
            <a:chExt cx="10032274" cy="10058401"/>
          </a:xfrm>
        </p:grpSpPr>
        <p:sp>
          <p:nvSpPr>
            <p:cNvPr id="2309" name="Google Shape;2309;p203"/>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10" name="Google Shape;2310;p203"/>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11" name="Google Shape;2311;p203"/>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12" name="Google Shape;2312;p203"/>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2313" name="Google Shape;2313;p203"/>
          <p:cNvSpPr txBox="1">
            <a:spLocks noGrp="1"/>
          </p:cNvSpPr>
          <p:nvPr>
            <p:ph type="subTitle" idx="1"/>
          </p:nvPr>
        </p:nvSpPr>
        <p:spPr>
          <a:xfrm>
            <a:off x="429768" y="2379641"/>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4" name="Google Shape;2314;p203"/>
          <p:cNvSpPr txBox="1">
            <a:spLocks noGrp="1"/>
          </p:cNvSpPr>
          <p:nvPr>
            <p:ph type="subTitle" idx="2"/>
          </p:nvPr>
        </p:nvSpPr>
        <p:spPr>
          <a:xfrm>
            <a:off x="429768" y="2443709"/>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15" name="Google Shape;2315;p203"/>
          <p:cNvSpPr txBox="1">
            <a:spLocks noGrp="1"/>
          </p:cNvSpPr>
          <p:nvPr>
            <p:ph type="subTitle" idx="3"/>
          </p:nvPr>
        </p:nvSpPr>
        <p:spPr>
          <a:xfrm>
            <a:off x="4745736" y="411861"/>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6" name="Google Shape;2316;p203"/>
          <p:cNvSpPr txBox="1">
            <a:spLocks noGrp="1"/>
          </p:cNvSpPr>
          <p:nvPr>
            <p:ph type="subTitle" idx="4"/>
          </p:nvPr>
        </p:nvSpPr>
        <p:spPr>
          <a:xfrm>
            <a:off x="4748136" y="475928"/>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17" name="Google Shape;2317;p203"/>
          <p:cNvSpPr txBox="1">
            <a:spLocks noGrp="1"/>
          </p:cNvSpPr>
          <p:nvPr>
            <p:ph type="subTitle" idx="5"/>
          </p:nvPr>
        </p:nvSpPr>
        <p:spPr>
          <a:xfrm>
            <a:off x="4745736" y="4210135"/>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8" name="Google Shape;2318;p203"/>
          <p:cNvSpPr txBox="1">
            <a:spLocks noGrp="1"/>
          </p:cNvSpPr>
          <p:nvPr>
            <p:ph type="subTitle" idx="6"/>
          </p:nvPr>
        </p:nvSpPr>
        <p:spPr>
          <a:xfrm>
            <a:off x="4745736" y="4274202"/>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19" name="Google Shape;2319;p203"/>
          <p:cNvSpPr txBox="1">
            <a:spLocks noGrp="1"/>
          </p:cNvSpPr>
          <p:nvPr>
            <p:ph type="subTitle" idx="7"/>
          </p:nvPr>
        </p:nvSpPr>
        <p:spPr>
          <a:xfrm>
            <a:off x="6638544" y="2388794"/>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20" name="Google Shape;2320;p203"/>
          <p:cNvSpPr txBox="1">
            <a:spLocks noGrp="1"/>
          </p:cNvSpPr>
          <p:nvPr>
            <p:ph type="subTitle" idx="8"/>
          </p:nvPr>
        </p:nvSpPr>
        <p:spPr>
          <a:xfrm>
            <a:off x="6638544" y="245286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44"/>
        <p:cNvGrpSpPr/>
        <p:nvPr/>
      </p:nvGrpSpPr>
      <p:grpSpPr>
        <a:xfrm>
          <a:off x="0" y="0"/>
          <a:ext cx="0" cy="0"/>
          <a:chOff x="0" y="0"/>
          <a:chExt cx="0" cy="0"/>
        </a:xfrm>
      </p:grpSpPr>
      <p:sp>
        <p:nvSpPr>
          <p:cNvPr id="45" name="Google Shape;45;p4"/>
          <p:cNvSpPr/>
          <p:nvPr/>
        </p:nvSpPr>
        <p:spPr>
          <a:xfrm>
            <a:off x="4576286" y="2247472"/>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6" name="Google Shape;46;p4"/>
          <p:cNvSpPr/>
          <p:nvPr/>
        </p:nvSpPr>
        <p:spPr>
          <a:xfrm>
            <a:off x="4576286" y="1451141"/>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 name="Google Shape;47;p4"/>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 name="Google Shape;48;p4"/>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 name="Google Shape;49;p4"/>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 name="Google Shape;50;p4"/>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1" name="Google Shape;51;p4"/>
          <p:cNvSpPr/>
          <p:nvPr/>
        </p:nvSpPr>
        <p:spPr>
          <a:xfrm>
            <a:off x="4576286" y="304380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2" name="Google Shape;52;p4"/>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 name="Google Shape;53;p4"/>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4" name="Google Shape;54;p4"/>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5" name="Google Shape;55;p4"/>
          <p:cNvSpPr>
            <a:spLocks noGrp="1"/>
          </p:cNvSpPr>
          <p:nvPr>
            <p:ph type="pic" idx="7"/>
          </p:nvPr>
        </p:nvSpPr>
        <p:spPr>
          <a:xfrm>
            <a:off x="4690616" y="1563925"/>
            <a:ext cx="320040" cy="320336"/>
          </a:xfrm>
          <a:prstGeom prst="rect">
            <a:avLst/>
          </a:prstGeom>
          <a:noFill/>
          <a:ln>
            <a:noFill/>
          </a:ln>
        </p:spPr>
      </p:sp>
      <p:sp>
        <p:nvSpPr>
          <p:cNvPr id="56" name="Google Shape;56;p4"/>
          <p:cNvSpPr>
            <a:spLocks noGrp="1"/>
          </p:cNvSpPr>
          <p:nvPr>
            <p:ph type="pic" idx="8"/>
          </p:nvPr>
        </p:nvSpPr>
        <p:spPr>
          <a:xfrm>
            <a:off x="4684672" y="2360257"/>
            <a:ext cx="320040" cy="320336"/>
          </a:xfrm>
          <a:prstGeom prst="rect">
            <a:avLst/>
          </a:prstGeom>
          <a:noFill/>
          <a:ln>
            <a:noFill/>
          </a:ln>
        </p:spPr>
      </p:sp>
      <p:sp>
        <p:nvSpPr>
          <p:cNvPr id="57" name="Google Shape;57;p4"/>
          <p:cNvSpPr>
            <a:spLocks noGrp="1"/>
          </p:cNvSpPr>
          <p:nvPr>
            <p:ph type="pic" idx="9"/>
          </p:nvPr>
        </p:nvSpPr>
        <p:spPr>
          <a:xfrm>
            <a:off x="4696093" y="3156589"/>
            <a:ext cx="320040" cy="320336"/>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64"/>
        <p:cNvGrpSpPr/>
        <p:nvPr/>
      </p:nvGrpSpPr>
      <p:grpSpPr>
        <a:xfrm>
          <a:off x="0" y="0"/>
          <a:ext cx="0" cy="0"/>
          <a:chOff x="0" y="0"/>
          <a:chExt cx="0" cy="0"/>
        </a:xfrm>
      </p:grpSpPr>
      <p:sp>
        <p:nvSpPr>
          <p:cNvPr id="165" name="Google Shape;165;p24"/>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6" name="Google Shape;166;p24"/>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7" name="Google Shape;167;p24"/>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68" name="Google Shape;168;p24"/>
          <p:cNvSpPr txBox="1">
            <a:spLocks noGrp="1"/>
          </p:cNvSpPr>
          <p:nvPr>
            <p:ph type="subTitle" idx="1"/>
          </p:nvPr>
        </p:nvSpPr>
        <p:spPr>
          <a:xfrm>
            <a:off x="1331976" y="3469335"/>
            <a:ext cx="2862000" cy="33871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9" name="Google Shape;169;p24"/>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70" name="Google Shape;170;p24"/>
          <p:cNvSpPr txBox="1">
            <a:spLocks noGrp="1"/>
          </p:cNvSpPr>
          <p:nvPr>
            <p:ph type="body" idx="4"/>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1" name="Google Shape;171;p24"/>
          <p:cNvSpPr txBox="1">
            <a:spLocks noGrp="1"/>
          </p:cNvSpPr>
          <p:nvPr>
            <p:ph type="body" idx="5"/>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2" name="Google Shape;172;p24"/>
          <p:cNvSpPr txBox="1">
            <a:spLocks noGrp="1"/>
          </p:cNvSpPr>
          <p:nvPr>
            <p:ph type="body" idx="6"/>
          </p:nvPr>
        </p:nvSpPr>
        <p:spPr>
          <a:xfrm>
            <a:off x="5513391" y="3490291"/>
            <a:ext cx="2862000" cy="296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3" name="Google Shape;173;p24"/>
          <p:cNvSpPr txBox="1">
            <a:spLocks noGrp="1"/>
          </p:cNvSpPr>
          <p:nvPr>
            <p:ph type="body" idx="7"/>
          </p:nvPr>
        </p:nvSpPr>
        <p:spPr>
          <a:xfrm>
            <a:off x="1331976" y="3191863"/>
            <a:ext cx="286207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4" name="Google Shape;174;p24"/>
          <p:cNvSpPr txBox="1">
            <a:spLocks noGrp="1"/>
          </p:cNvSpPr>
          <p:nvPr>
            <p:ph type="body" idx="8"/>
          </p:nvPr>
        </p:nvSpPr>
        <p:spPr>
          <a:xfrm>
            <a:off x="5513129"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2321"/>
        <p:cNvGrpSpPr/>
        <p:nvPr/>
      </p:nvGrpSpPr>
      <p:grpSpPr>
        <a:xfrm>
          <a:off x="0" y="0"/>
          <a:ext cx="0" cy="0"/>
          <a:chOff x="0" y="0"/>
          <a:chExt cx="0" cy="0"/>
        </a:xfrm>
      </p:grpSpPr>
      <p:grpSp>
        <p:nvGrpSpPr>
          <p:cNvPr id="2322" name="Google Shape;2322;p204"/>
          <p:cNvGrpSpPr/>
          <p:nvPr/>
        </p:nvGrpSpPr>
        <p:grpSpPr>
          <a:xfrm rot="-5400000" flipH="1">
            <a:off x="5918059" y="2689585"/>
            <a:ext cx="120134" cy="1042515"/>
            <a:chOff x="8582641" y="8238480"/>
            <a:chExt cx="320100" cy="2780040"/>
          </a:xfrm>
        </p:grpSpPr>
        <p:cxnSp>
          <p:nvCxnSpPr>
            <p:cNvPr id="2323" name="Google Shape;2323;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24" name="Google Shape;2324;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25" name="Google Shape;2325;p204"/>
          <p:cNvGrpSpPr/>
          <p:nvPr/>
        </p:nvGrpSpPr>
        <p:grpSpPr>
          <a:xfrm rot="10800000" flipH="1">
            <a:off x="4520727" y="729951"/>
            <a:ext cx="120038" cy="1043349"/>
            <a:chOff x="8582641" y="8238480"/>
            <a:chExt cx="320100" cy="2780040"/>
          </a:xfrm>
        </p:grpSpPr>
        <p:cxnSp>
          <p:nvCxnSpPr>
            <p:cNvPr id="2326" name="Google Shape;2326;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27" name="Google Shape;2327;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28" name="Google Shape;2328;p204"/>
          <p:cNvGrpSpPr/>
          <p:nvPr/>
        </p:nvGrpSpPr>
        <p:grpSpPr>
          <a:xfrm rot="5400000">
            <a:off x="3106197" y="2689585"/>
            <a:ext cx="120134" cy="1042515"/>
            <a:chOff x="8582641" y="8238480"/>
            <a:chExt cx="320100" cy="2780040"/>
          </a:xfrm>
        </p:grpSpPr>
        <p:cxnSp>
          <p:nvCxnSpPr>
            <p:cNvPr id="2329" name="Google Shape;2329;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30" name="Google Shape;2330;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31" name="Google Shape;2331;p204"/>
          <p:cNvGrpSpPr/>
          <p:nvPr/>
        </p:nvGrpSpPr>
        <p:grpSpPr>
          <a:xfrm>
            <a:off x="3197243" y="1372888"/>
            <a:ext cx="2749076" cy="2745857"/>
            <a:chOff x="2779615" y="736954"/>
            <a:chExt cx="4778508" cy="4767941"/>
          </a:xfrm>
        </p:grpSpPr>
        <p:sp>
          <p:nvSpPr>
            <p:cNvPr id="2332" name="Google Shape;2332;p204"/>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33" name="Google Shape;2333;p204"/>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34" name="Google Shape;2334;p204"/>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2335" name="Google Shape;2335;p204"/>
          <p:cNvSpPr txBox="1">
            <a:spLocks noGrp="1"/>
          </p:cNvSpPr>
          <p:nvPr>
            <p:ph type="subTitle" idx="1"/>
          </p:nvPr>
        </p:nvSpPr>
        <p:spPr>
          <a:xfrm>
            <a:off x="429768" y="3142347"/>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36" name="Google Shape;2336;p204"/>
          <p:cNvSpPr txBox="1">
            <a:spLocks noGrp="1"/>
          </p:cNvSpPr>
          <p:nvPr>
            <p:ph type="subTitle" idx="2"/>
          </p:nvPr>
        </p:nvSpPr>
        <p:spPr>
          <a:xfrm>
            <a:off x="429768" y="3206414"/>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37" name="Google Shape;2337;p204"/>
          <p:cNvSpPr txBox="1">
            <a:spLocks noGrp="1"/>
          </p:cNvSpPr>
          <p:nvPr>
            <p:ph type="subTitle" idx="3"/>
          </p:nvPr>
        </p:nvSpPr>
        <p:spPr>
          <a:xfrm>
            <a:off x="4745736" y="716943"/>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38" name="Google Shape;2338;p204"/>
          <p:cNvSpPr txBox="1">
            <a:spLocks noGrp="1"/>
          </p:cNvSpPr>
          <p:nvPr>
            <p:ph type="subTitle" idx="4"/>
          </p:nvPr>
        </p:nvSpPr>
        <p:spPr>
          <a:xfrm>
            <a:off x="4748136" y="78101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39" name="Google Shape;2339;p204"/>
          <p:cNvSpPr txBox="1">
            <a:spLocks noGrp="1"/>
          </p:cNvSpPr>
          <p:nvPr>
            <p:ph type="subTitle" idx="5"/>
          </p:nvPr>
        </p:nvSpPr>
        <p:spPr>
          <a:xfrm>
            <a:off x="6638544" y="3151499"/>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40" name="Google Shape;2340;p204"/>
          <p:cNvSpPr txBox="1">
            <a:spLocks noGrp="1"/>
          </p:cNvSpPr>
          <p:nvPr>
            <p:ph type="subTitle" idx="6"/>
          </p:nvPr>
        </p:nvSpPr>
        <p:spPr>
          <a:xfrm>
            <a:off x="6638544" y="3215567"/>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2341"/>
        <p:cNvGrpSpPr/>
        <p:nvPr/>
      </p:nvGrpSpPr>
      <p:grpSpPr>
        <a:xfrm>
          <a:off x="0" y="0"/>
          <a:ext cx="0" cy="0"/>
          <a:chOff x="0" y="0"/>
          <a:chExt cx="0" cy="0"/>
        </a:xfrm>
      </p:grpSpPr>
      <p:grpSp>
        <p:nvGrpSpPr>
          <p:cNvPr id="2342" name="Google Shape;2342;p205"/>
          <p:cNvGrpSpPr/>
          <p:nvPr/>
        </p:nvGrpSpPr>
        <p:grpSpPr>
          <a:xfrm rot="-5400000" flipH="1">
            <a:off x="5918059" y="2689585"/>
            <a:ext cx="120134" cy="1042515"/>
            <a:chOff x="8582641" y="8238480"/>
            <a:chExt cx="320100" cy="2780040"/>
          </a:xfrm>
        </p:grpSpPr>
        <p:cxnSp>
          <p:nvCxnSpPr>
            <p:cNvPr id="2343" name="Google Shape;2343;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44" name="Google Shape;2344;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45" name="Google Shape;2345;p205"/>
          <p:cNvGrpSpPr/>
          <p:nvPr/>
        </p:nvGrpSpPr>
        <p:grpSpPr>
          <a:xfrm rot="10800000" flipH="1">
            <a:off x="4520727" y="729951"/>
            <a:ext cx="120038" cy="1043349"/>
            <a:chOff x="8582641" y="8238480"/>
            <a:chExt cx="320100" cy="2780040"/>
          </a:xfrm>
        </p:grpSpPr>
        <p:cxnSp>
          <p:nvCxnSpPr>
            <p:cNvPr id="2346" name="Google Shape;2346;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47" name="Google Shape;2347;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48" name="Google Shape;2348;p205"/>
          <p:cNvGrpSpPr/>
          <p:nvPr/>
        </p:nvGrpSpPr>
        <p:grpSpPr>
          <a:xfrm rot="5400000">
            <a:off x="3106197" y="2689585"/>
            <a:ext cx="120134" cy="1042515"/>
            <a:chOff x="8582641" y="8238480"/>
            <a:chExt cx="320100" cy="2780040"/>
          </a:xfrm>
        </p:grpSpPr>
        <p:cxnSp>
          <p:nvCxnSpPr>
            <p:cNvPr id="2349" name="Google Shape;2349;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50" name="Google Shape;2350;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51" name="Google Shape;2351;p205"/>
          <p:cNvGrpSpPr/>
          <p:nvPr/>
        </p:nvGrpSpPr>
        <p:grpSpPr>
          <a:xfrm>
            <a:off x="3197243" y="1372888"/>
            <a:ext cx="2749076" cy="2745857"/>
            <a:chOff x="2779615" y="736954"/>
            <a:chExt cx="4778508" cy="4767941"/>
          </a:xfrm>
        </p:grpSpPr>
        <p:sp>
          <p:nvSpPr>
            <p:cNvPr id="2352" name="Google Shape;2352;p205"/>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53" name="Google Shape;2353;p205"/>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354" name="Google Shape;2354;p205"/>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2355" name="Google Shape;2355;p205"/>
          <p:cNvSpPr txBox="1">
            <a:spLocks noGrp="1"/>
          </p:cNvSpPr>
          <p:nvPr>
            <p:ph type="subTitle" idx="1"/>
          </p:nvPr>
        </p:nvSpPr>
        <p:spPr>
          <a:xfrm>
            <a:off x="429768" y="3142347"/>
            <a:ext cx="20574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56" name="Google Shape;2356;p205"/>
          <p:cNvSpPr txBox="1">
            <a:spLocks noGrp="1"/>
          </p:cNvSpPr>
          <p:nvPr>
            <p:ph type="subTitle" idx="2"/>
          </p:nvPr>
        </p:nvSpPr>
        <p:spPr>
          <a:xfrm>
            <a:off x="429768" y="3206414"/>
            <a:ext cx="20574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57" name="Google Shape;2357;p205"/>
          <p:cNvSpPr txBox="1">
            <a:spLocks noGrp="1"/>
          </p:cNvSpPr>
          <p:nvPr>
            <p:ph type="subTitle" idx="3"/>
          </p:nvPr>
        </p:nvSpPr>
        <p:spPr>
          <a:xfrm>
            <a:off x="4745736" y="716943"/>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58" name="Google Shape;2358;p205"/>
          <p:cNvSpPr txBox="1">
            <a:spLocks noGrp="1"/>
          </p:cNvSpPr>
          <p:nvPr>
            <p:ph type="subTitle" idx="4"/>
          </p:nvPr>
        </p:nvSpPr>
        <p:spPr>
          <a:xfrm>
            <a:off x="4748136" y="781011"/>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59" name="Google Shape;2359;p205"/>
          <p:cNvSpPr txBox="1">
            <a:spLocks noGrp="1"/>
          </p:cNvSpPr>
          <p:nvPr>
            <p:ph type="subTitle" idx="5"/>
          </p:nvPr>
        </p:nvSpPr>
        <p:spPr>
          <a:xfrm>
            <a:off x="6638544" y="3151499"/>
            <a:ext cx="20574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60" name="Google Shape;2360;p205"/>
          <p:cNvSpPr txBox="1">
            <a:spLocks noGrp="1"/>
          </p:cNvSpPr>
          <p:nvPr>
            <p:ph type="subTitle" idx="6"/>
          </p:nvPr>
        </p:nvSpPr>
        <p:spPr>
          <a:xfrm>
            <a:off x="6638544" y="3215567"/>
            <a:ext cx="20574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2361"/>
        <p:cNvGrpSpPr/>
        <p:nvPr/>
      </p:nvGrpSpPr>
      <p:grpSpPr>
        <a:xfrm>
          <a:off x="0" y="0"/>
          <a:ext cx="0" cy="0"/>
          <a:chOff x="0" y="0"/>
          <a:chExt cx="0" cy="0"/>
        </a:xfrm>
      </p:grpSpPr>
      <p:sp>
        <p:nvSpPr>
          <p:cNvPr id="2362" name="Google Shape;2362;p206"/>
          <p:cNvSpPr/>
          <p:nvPr/>
        </p:nvSpPr>
        <p:spPr>
          <a:xfrm>
            <a:off x="3389956" y="1415791"/>
            <a:ext cx="2328900" cy="23310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2363" name="Google Shape;2363;p206"/>
          <p:cNvSpPr/>
          <p:nvPr/>
        </p:nvSpPr>
        <p:spPr>
          <a:xfrm>
            <a:off x="5370230" y="2014883"/>
            <a:ext cx="5487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4" name="Google Shape;2364;p206"/>
          <p:cNvSpPr/>
          <p:nvPr/>
        </p:nvSpPr>
        <p:spPr>
          <a:xfrm>
            <a:off x="4985640" y="3197607"/>
            <a:ext cx="5487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5" name="Google Shape;2365;p206"/>
          <p:cNvSpPr/>
          <p:nvPr/>
        </p:nvSpPr>
        <p:spPr>
          <a:xfrm>
            <a:off x="3540936" y="3197588"/>
            <a:ext cx="5487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6" name="Google Shape;2366;p206"/>
          <p:cNvSpPr/>
          <p:nvPr/>
        </p:nvSpPr>
        <p:spPr>
          <a:xfrm>
            <a:off x="3225069" y="2014883"/>
            <a:ext cx="5487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7" name="Google Shape;2367;p206"/>
          <p:cNvSpPr/>
          <p:nvPr/>
        </p:nvSpPr>
        <p:spPr>
          <a:xfrm>
            <a:off x="4280025" y="1186966"/>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68" name="Google Shape;2368;p206"/>
          <p:cNvSpPr txBox="1">
            <a:spLocks noGrp="1"/>
          </p:cNvSpPr>
          <p:nvPr>
            <p:ph type="subTitle" idx="1"/>
          </p:nvPr>
        </p:nvSpPr>
        <p:spPr>
          <a:xfrm>
            <a:off x="336936" y="2227100"/>
            <a:ext cx="26835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69" name="Google Shape;2369;p206"/>
          <p:cNvSpPr txBox="1">
            <a:spLocks noGrp="1"/>
          </p:cNvSpPr>
          <p:nvPr>
            <p:ph type="subTitle" idx="2"/>
          </p:nvPr>
        </p:nvSpPr>
        <p:spPr>
          <a:xfrm>
            <a:off x="336936" y="2291168"/>
            <a:ext cx="2683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0" name="Google Shape;2370;p206"/>
          <p:cNvSpPr txBox="1">
            <a:spLocks noGrp="1"/>
          </p:cNvSpPr>
          <p:nvPr>
            <p:ph type="subTitle" idx="3"/>
          </p:nvPr>
        </p:nvSpPr>
        <p:spPr>
          <a:xfrm>
            <a:off x="3017788" y="613492"/>
            <a:ext cx="3069600" cy="247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1" name="Google Shape;2371;p206"/>
          <p:cNvSpPr txBox="1">
            <a:spLocks noGrp="1"/>
          </p:cNvSpPr>
          <p:nvPr>
            <p:ph type="subTitle" idx="4"/>
          </p:nvPr>
        </p:nvSpPr>
        <p:spPr>
          <a:xfrm>
            <a:off x="3021369" y="677561"/>
            <a:ext cx="3069600" cy="448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2" name="Google Shape;2372;p206"/>
          <p:cNvSpPr txBox="1">
            <a:spLocks noGrp="1"/>
          </p:cNvSpPr>
          <p:nvPr>
            <p:ph type="subTitle" idx="5"/>
          </p:nvPr>
        </p:nvSpPr>
        <p:spPr>
          <a:xfrm>
            <a:off x="5583936" y="3529080"/>
            <a:ext cx="26835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3" name="Google Shape;2373;p206"/>
          <p:cNvSpPr txBox="1">
            <a:spLocks noGrp="1"/>
          </p:cNvSpPr>
          <p:nvPr>
            <p:ph type="subTitle" idx="6"/>
          </p:nvPr>
        </p:nvSpPr>
        <p:spPr>
          <a:xfrm>
            <a:off x="5583936" y="3587767"/>
            <a:ext cx="2683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4" name="Google Shape;2374;p206"/>
          <p:cNvSpPr txBox="1">
            <a:spLocks noGrp="1"/>
          </p:cNvSpPr>
          <p:nvPr>
            <p:ph type="subTitle" idx="7"/>
          </p:nvPr>
        </p:nvSpPr>
        <p:spPr>
          <a:xfrm>
            <a:off x="6035494" y="2261965"/>
            <a:ext cx="26835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5" name="Google Shape;2375;p206"/>
          <p:cNvSpPr txBox="1">
            <a:spLocks noGrp="1"/>
          </p:cNvSpPr>
          <p:nvPr>
            <p:ph type="subTitle" idx="8"/>
          </p:nvPr>
        </p:nvSpPr>
        <p:spPr>
          <a:xfrm>
            <a:off x="6035494" y="2326032"/>
            <a:ext cx="2683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6" name="Google Shape;2376;p206"/>
          <p:cNvSpPr txBox="1">
            <a:spLocks noGrp="1"/>
          </p:cNvSpPr>
          <p:nvPr>
            <p:ph type="subTitle" idx="9"/>
          </p:nvPr>
        </p:nvSpPr>
        <p:spPr>
          <a:xfrm>
            <a:off x="654204" y="3529080"/>
            <a:ext cx="26835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77" name="Google Shape;2377;p206"/>
          <p:cNvSpPr txBox="1">
            <a:spLocks noGrp="1"/>
          </p:cNvSpPr>
          <p:nvPr>
            <p:ph type="subTitle" idx="13"/>
          </p:nvPr>
        </p:nvSpPr>
        <p:spPr>
          <a:xfrm>
            <a:off x="654204" y="3587767"/>
            <a:ext cx="2683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78" name="Google Shape;2378;p206"/>
          <p:cNvSpPr>
            <a:spLocks noGrp="1"/>
          </p:cNvSpPr>
          <p:nvPr>
            <p:ph type="pic" idx="14"/>
          </p:nvPr>
        </p:nvSpPr>
        <p:spPr>
          <a:xfrm>
            <a:off x="4411980" y="1301402"/>
            <a:ext cx="320100" cy="320400"/>
          </a:xfrm>
          <a:prstGeom prst="rect">
            <a:avLst/>
          </a:prstGeom>
          <a:noFill/>
          <a:ln>
            <a:noFill/>
          </a:ln>
        </p:spPr>
      </p:sp>
      <p:sp>
        <p:nvSpPr>
          <p:cNvPr id="2379" name="Google Shape;2379;p206"/>
          <p:cNvSpPr>
            <a:spLocks noGrp="1"/>
          </p:cNvSpPr>
          <p:nvPr>
            <p:ph type="pic" idx="15"/>
          </p:nvPr>
        </p:nvSpPr>
        <p:spPr>
          <a:xfrm>
            <a:off x="5484560" y="2141520"/>
            <a:ext cx="320100" cy="320400"/>
          </a:xfrm>
          <a:prstGeom prst="rect">
            <a:avLst/>
          </a:prstGeom>
          <a:noFill/>
          <a:ln>
            <a:noFill/>
          </a:ln>
        </p:spPr>
      </p:sp>
      <p:sp>
        <p:nvSpPr>
          <p:cNvPr id="2380" name="Google Shape;2380;p206"/>
          <p:cNvSpPr>
            <a:spLocks noGrp="1"/>
          </p:cNvSpPr>
          <p:nvPr>
            <p:ph type="pic" idx="16"/>
          </p:nvPr>
        </p:nvSpPr>
        <p:spPr>
          <a:xfrm>
            <a:off x="3336581" y="2135820"/>
            <a:ext cx="320100" cy="320400"/>
          </a:xfrm>
          <a:prstGeom prst="rect">
            <a:avLst/>
          </a:prstGeom>
          <a:noFill/>
          <a:ln>
            <a:noFill/>
          </a:ln>
        </p:spPr>
      </p:sp>
      <p:sp>
        <p:nvSpPr>
          <p:cNvPr id="2381" name="Google Shape;2381;p206"/>
          <p:cNvSpPr>
            <a:spLocks noGrp="1"/>
          </p:cNvSpPr>
          <p:nvPr>
            <p:ph type="pic" idx="17"/>
          </p:nvPr>
        </p:nvSpPr>
        <p:spPr>
          <a:xfrm>
            <a:off x="3652448" y="3312024"/>
            <a:ext cx="320100" cy="320400"/>
          </a:xfrm>
          <a:prstGeom prst="rect">
            <a:avLst/>
          </a:prstGeom>
          <a:noFill/>
          <a:ln>
            <a:noFill/>
          </a:ln>
        </p:spPr>
      </p:sp>
      <p:sp>
        <p:nvSpPr>
          <p:cNvPr id="2382" name="Google Shape;2382;p206"/>
          <p:cNvSpPr>
            <a:spLocks noGrp="1"/>
          </p:cNvSpPr>
          <p:nvPr>
            <p:ph type="pic" idx="18"/>
          </p:nvPr>
        </p:nvSpPr>
        <p:spPr>
          <a:xfrm>
            <a:off x="5104594" y="3312024"/>
            <a:ext cx="320100" cy="320400"/>
          </a:xfrm>
          <a:prstGeom prst="rect">
            <a:avLst/>
          </a:prstGeom>
          <a:noFill/>
          <a:ln>
            <a:noFill/>
          </a:ln>
        </p:spPr>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2383"/>
        <p:cNvGrpSpPr/>
        <p:nvPr/>
      </p:nvGrpSpPr>
      <p:grpSpPr>
        <a:xfrm>
          <a:off x="0" y="0"/>
          <a:ext cx="0" cy="0"/>
          <a:chOff x="0" y="0"/>
          <a:chExt cx="0" cy="0"/>
        </a:xfrm>
      </p:grpSpPr>
      <p:sp>
        <p:nvSpPr>
          <p:cNvPr id="2384" name="Google Shape;2384;p207"/>
          <p:cNvSpPr/>
          <p:nvPr/>
        </p:nvSpPr>
        <p:spPr>
          <a:xfrm>
            <a:off x="3407568" y="1284681"/>
            <a:ext cx="2328900" cy="23310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2385" name="Google Shape;2385;p207"/>
          <p:cNvSpPr/>
          <p:nvPr/>
        </p:nvSpPr>
        <p:spPr>
          <a:xfrm>
            <a:off x="5277586" y="1548042"/>
            <a:ext cx="5487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6" name="Google Shape;2386;p207"/>
          <p:cNvSpPr/>
          <p:nvPr/>
        </p:nvSpPr>
        <p:spPr>
          <a:xfrm>
            <a:off x="3349950" y="1548042"/>
            <a:ext cx="548700" cy="5493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7" name="Google Shape;2387;p207"/>
          <p:cNvSpPr/>
          <p:nvPr/>
        </p:nvSpPr>
        <p:spPr>
          <a:xfrm>
            <a:off x="5353786" y="2663074"/>
            <a:ext cx="5487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8" name="Google Shape;2388;p207"/>
          <p:cNvSpPr/>
          <p:nvPr/>
        </p:nvSpPr>
        <p:spPr>
          <a:xfrm>
            <a:off x="3273750" y="2663074"/>
            <a:ext cx="5487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389" name="Google Shape;2389;p207"/>
          <p:cNvSpPr/>
          <p:nvPr/>
        </p:nvSpPr>
        <p:spPr>
          <a:xfrm>
            <a:off x="4276611" y="988596"/>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90" name="Google Shape;2390;p207"/>
          <p:cNvSpPr/>
          <p:nvPr/>
        </p:nvSpPr>
        <p:spPr>
          <a:xfrm>
            <a:off x="4276611" y="3304927"/>
            <a:ext cx="5487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391" name="Google Shape;2391;p207"/>
          <p:cNvSpPr txBox="1">
            <a:spLocks noGrp="1"/>
          </p:cNvSpPr>
          <p:nvPr>
            <p:ph type="subTitle" idx="1"/>
          </p:nvPr>
        </p:nvSpPr>
        <p:spPr>
          <a:xfrm>
            <a:off x="424873" y="1695519"/>
            <a:ext cx="26511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2" name="Google Shape;2392;p207"/>
          <p:cNvSpPr txBox="1">
            <a:spLocks noGrp="1"/>
          </p:cNvSpPr>
          <p:nvPr>
            <p:ph type="subTitle" idx="2"/>
          </p:nvPr>
        </p:nvSpPr>
        <p:spPr>
          <a:xfrm>
            <a:off x="424873" y="1759587"/>
            <a:ext cx="2651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3" name="Google Shape;2393;p207"/>
          <p:cNvSpPr txBox="1">
            <a:spLocks noGrp="1"/>
          </p:cNvSpPr>
          <p:nvPr>
            <p:ph type="subTitle" idx="3"/>
          </p:nvPr>
        </p:nvSpPr>
        <p:spPr>
          <a:xfrm>
            <a:off x="3005661" y="424768"/>
            <a:ext cx="3090600" cy="247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4" name="Google Shape;2394;p207"/>
          <p:cNvSpPr txBox="1">
            <a:spLocks noGrp="1"/>
          </p:cNvSpPr>
          <p:nvPr>
            <p:ph type="subTitle" idx="4"/>
          </p:nvPr>
        </p:nvSpPr>
        <p:spPr>
          <a:xfrm>
            <a:off x="3005661" y="488852"/>
            <a:ext cx="3090600" cy="448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5" name="Google Shape;2395;p207"/>
          <p:cNvSpPr txBox="1">
            <a:spLocks noGrp="1"/>
          </p:cNvSpPr>
          <p:nvPr>
            <p:ph type="subTitle" idx="5"/>
          </p:nvPr>
        </p:nvSpPr>
        <p:spPr>
          <a:xfrm>
            <a:off x="5971036" y="2870984"/>
            <a:ext cx="28017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6" name="Google Shape;2396;p207"/>
          <p:cNvSpPr txBox="1">
            <a:spLocks noGrp="1"/>
          </p:cNvSpPr>
          <p:nvPr>
            <p:ph type="subTitle" idx="6"/>
          </p:nvPr>
        </p:nvSpPr>
        <p:spPr>
          <a:xfrm>
            <a:off x="5971036" y="2929671"/>
            <a:ext cx="28017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7" name="Google Shape;2397;p207"/>
          <p:cNvSpPr txBox="1">
            <a:spLocks noGrp="1"/>
          </p:cNvSpPr>
          <p:nvPr>
            <p:ph type="subTitle" idx="7"/>
          </p:nvPr>
        </p:nvSpPr>
        <p:spPr>
          <a:xfrm>
            <a:off x="5972794" y="1646131"/>
            <a:ext cx="2801700" cy="247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8" name="Google Shape;2398;p207"/>
          <p:cNvSpPr txBox="1">
            <a:spLocks noGrp="1"/>
          </p:cNvSpPr>
          <p:nvPr>
            <p:ph type="subTitle" idx="8"/>
          </p:nvPr>
        </p:nvSpPr>
        <p:spPr>
          <a:xfrm>
            <a:off x="5972794" y="1710197"/>
            <a:ext cx="28017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99" name="Google Shape;2399;p207"/>
          <p:cNvSpPr txBox="1">
            <a:spLocks noGrp="1"/>
          </p:cNvSpPr>
          <p:nvPr>
            <p:ph type="subTitle" idx="9"/>
          </p:nvPr>
        </p:nvSpPr>
        <p:spPr>
          <a:xfrm>
            <a:off x="437341" y="2918915"/>
            <a:ext cx="2651100" cy="247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00" name="Google Shape;2400;p207"/>
          <p:cNvSpPr txBox="1">
            <a:spLocks noGrp="1"/>
          </p:cNvSpPr>
          <p:nvPr>
            <p:ph type="subTitle" idx="13"/>
          </p:nvPr>
        </p:nvSpPr>
        <p:spPr>
          <a:xfrm>
            <a:off x="437341" y="2977603"/>
            <a:ext cx="2651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01" name="Google Shape;2401;p207"/>
          <p:cNvSpPr txBox="1">
            <a:spLocks noGrp="1"/>
          </p:cNvSpPr>
          <p:nvPr>
            <p:ph type="subTitle" idx="14"/>
          </p:nvPr>
        </p:nvSpPr>
        <p:spPr>
          <a:xfrm>
            <a:off x="3007461" y="4075170"/>
            <a:ext cx="3087000" cy="247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02" name="Google Shape;2402;p207"/>
          <p:cNvSpPr txBox="1">
            <a:spLocks noGrp="1"/>
          </p:cNvSpPr>
          <p:nvPr>
            <p:ph type="subTitle" idx="15"/>
          </p:nvPr>
        </p:nvSpPr>
        <p:spPr>
          <a:xfrm>
            <a:off x="3007461" y="4139240"/>
            <a:ext cx="3087000" cy="448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03" name="Google Shape;2403;p207"/>
          <p:cNvSpPr>
            <a:spLocks noGrp="1"/>
          </p:cNvSpPr>
          <p:nvPr>
            <p:ph type="pic" idx="16"/>
          </p:nvPr>
        </p:nvSpPr>
        <p:spPr>
          <a:xfrm>
            <a:off x="4390941" y="1103032"/>
            <a:ext cx="320100" cy="320400"/>
          </a:xfrm>
          <a:prstGeom prst="rect">
            <a:avLst/>
          </a:prstGeom>
          <a:noFill/>
          <a:ln>
            <a:noFill/>
          </a:ln>
        </p:spPr>
      </p:sp>
      <p:sp>
        <p:nvSpPr>
          <p:cNvPr id="2404" name="Google Shape;2404;p207"/>
          <p:cNvSpPr>
            <a:spLocks noGrp="1"/>
          </p:cNvSpPr>
          <p:nvPr>
            <p:ph type="pic" idx="17"/>
          </p:nvPr>
        </p:nvSpPr>
        <p:spPr>
          <a:xfrm>
            <a:off x="5391916" y="1662478"/>
            <a:ext cx="320100" cy="320400"/>
          </a:xfrm>
          <a:prstGeom prst="rect">
            <a:avLst/>
          </a:prstGeom>
          <a:noFill/>
          <a:ln>
            <a:noFill/>
          </a:ln>
        </p:spPr>
      </p:sp>
      <p:sp>
        <p:nvSpPr>
          <p:cNvPr id="2405" name="Google Shape;2405;p207"/>
          <p:cNvSpPr>
            <a:spLocks noGrp="1"/>
          </p:cNvSpPr>
          <p:nvPr>
            <p:ph type="pic" idx="18"/>
          </p:nvPr>
        </p:nvSpPr>
        <p:spPr>
          <a:xfrm>
            <a:off x="3459417" y="1662478"/>
            <a:ext cx="320100" cy="320400"/>
          </a:xfrm>
          <a:prstGeom prst="rect">
            <a:avLst/>
          </a:prstGeom>
          <a:noFill/>
          <a:ln>
            <a:noFill/>
          </a:ln>
        </p:spPr>
      </p:sp>
      <p:sp>
        <p:nvSpPr>
          <p:cNvPr id="2406" name="Google Shape;2406;p207"/>
          <p:cNvSpPr>
            <a:spLocks noGrp="1"/>
          </p:cNvSpPr>
          <p:nvPr>
            <p:ph type="pic" idx="19"/>
          </p:nvPr>
        </p:nvSpPr>
        <p:spPr>
          <a:xfrm>
            <a:off x="3387299" y="2777510"/>
            <a:ext cx="320100" cy="320400"/>
          </a:xfrm>
          <a:prstGeom prst="rect">
            <a:avLst/>
          </a:prstGeom>
          <a:noFill/>
          <a:ln>
            <a:noFill/>
          </a:ln>
        </p:spPr>
      </p:sp>
      <p:sp>
        <p:nvSpPr>
          <p:cNvPr id="2407" name="Google Shape;2407;p207"/>
          <p:cNvSpPr>
            <a:spLocks noGrp="1"/>
          </p:cNvSpPr>
          <p:nvPr>
            <p:ph type="pic" idx="20"/>
          </p:nvPr>
        </p:nvSpPr>
        <p:spPr>
          <a:xfrm>
            <a:off x="5456701" y="2777510"/>
            <a:ext cx="320100" cy="320400"/>
          </a:xfrm>
          <a:prstGeom prst="rect">
            <a:avLst/>
          </a:prstGeom>
          <a:noFill/>
          <a:ln>
            <a:noFill/>
          </a:ln>
        </p:spPr>
      </p:sp>
      <p:sp>
        <p:nvSpPr>
          <p:cNvPr id="2408" name="Google Shape;2408;p207"/>
          <p:cNvSpPr>
            <a:spLocks noGrp="1"/>
          </p:cNvSpPr>
          <p:nvPr>
            <p:ph type="pic" idx="21"/>
          </p:nvPr>
        </p:nvSpPr>
        <p:spPr>
          <a:xfrm>
            <a:off x="4390160" y="3437006"/>
            <a:ext cx="320100" cy="320400"/>
          </a:xfrm>
          <a:prstGeom prst="rect">
            <a:avLst/>
          </a:prstGeom>
          <a:no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2409"/>
        <p:cNvGrpSpPr/>
        <p:nvPr/>
      </p:nvGrpSpPr>
      <p:grpSpPr>
        <a:xfrm>
          <a:off x="0" y="0"/>
          <a:ext cx="0" cy="0"/>
          <a:chOff x="0" y="0"/>
          <a:chExt cx="0" cy="0"/>
        </a:xfrm>
      </p:grpSpPr>
      <p:grpSp>
        <p:nvGrpSpPr>
          <p:cNvPr id="2410" name="Google Shape;2410;p208"/>
          <p:cNvGrpSpPr/>
          <p:nvPr/>
        </p:nvGrpSpPr>
        <p:grpSpPr>
          <a:xfrm>
            <a:off x="3221028" y="2483635"/>
            <a:ext cx="120037" cy="1043349"/>
            <a:chOff x="8582641" y="8238480"/>
            <a:chExt cx="320100" cy="2780040"/>
          </a:xfrm>
        </p:grpSpPr>
        <p:cxnSp>
          <p:nvCxnSpPr>
            <p:cNvPr id="2411" name="Google Shape;2411;p20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412" name="Google Shape;2412;p2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13" name="Google Shape;2413;p208"/>
          <p:cNvGrpSpPr/>
          <p:nvPr/>
        </p:nvGrpSpPr>
        <p:grpSpPr>
          <a:xfrm>
            <a:off x="714399" y="948878"/>
            <a:ext cx="257175" cy="1432753"/>
            <a:chOff x="1880997" y="2193885"/>
            <a:chExt cx="685800" cy="3817620"/>
          </a:xfrm>
        </p:grpSpPr>
        <p:cxnSp>
          <p:nvCxnSpPr>
            <p:cNvPr id="2414" name="Google Shape;2414;p208"/>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15" name="Google Shape;2415;p208"/>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16" name="Google Shape;2416;p208"/>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417" name="Google Shape;2417;p208"/>
          <p:cNvCxnSpPr/>
          <p:nvPr/>
        </p:nvCxnSpPr>
        <p:spPr>
          <a:xfrm>
            <a:off x="714450" y="234408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418" name="Google Shape;2418;p208"/>
          <p:cNvSpPr/>
          <p:nvPr/>
        </p:nvSpPr>
        <p:spPr>
          <a:xfrm>
            <a:off x="427171" y="2069478"/>
            <a:ext cx="5451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19" name="Google Shape;2419;p208"/>
          <p:cNvSpPr/>
          <p:nvPr/>
        </p:nvSpPr>
        <p:spPr>
          <a:xfrm>
            <a:off x="3008505" y="2069478"/>
            <a:ext cx="5451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20" name="Google Shape;2420;p208"/>
          <p:cNvGrpSpPr/>
          <p:nvPr/>
        </p:nvGrpSpPr>
        <p:grpSpPr>
          <a:xfrm rot="10800000">
            <a:off x="8190475" y="2405216"/>
            <a:ext cx="257175" cy="1509427"/>
            <a:chOff x="1880997" y="2193885"/>
            <a:chExt cx="685800" cy="4021920"/>
          </a:xfrm>
        </p:grpSpPr>
        <p:cxnSp>
          <p:nvCxnSpPr>
            <p:cNvPr id="2421" name="Google Shape;2421;p208"/>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422" name="Google Shape;2422;p208"/>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23" name="Google Shape;2423;p208"/>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2424" name="Google Shape;2424;p208"/>
          <p:cNvGrpSpPr/>
          <p:nvPr/>
        </p:nvGrpSpPr>
        <p:grpSpPr>
          <a:xfrm rot="10800000" flipH="1">
            <a:off x="5797846" y="1497700"/>
            <a:ext cx="120038" cy="902724"/>
            <a:chOff x="8582641" y="8613180"/>
            <a:chExt cx="320100" cy="2405340"/>
          </a:xfrm>
        </p:grpSpPr>
        <p:cxnSp>
          <p:nvCxnSpPr>
            <p:cNvPr id="2425" name="Google Shape;2425;p208"/>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26" name="Google Shape;2426;p2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27" name="Google Shape;2427;p208"/>
          <p:cNvSpPr/>
          <p:nvPr/>
        </p:nvSpPr>
        <p:spPr>
          <a:xfrm>
            <a:off x="5589834" y="2069478"/>
            <a:ext cx="5451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28" name="Google Shape;2428;p208"/>
          <p:cNvSpPr/>
          <p:nvPr/>
        </p:nvSpPr>
        <p:spPr>
          <a:xfrm>
            <a:off x="8190506" y="2069478"/>
            <a:ext cx="5451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29" name="Google Shape;2429;p208"/>
          <p:cNvSpPr txBox="1">
            <a:spLocks noGrp="1"/>
          </p:cNvSpPr>
          <p:nvPr>
            <p:ph type="subTitle" idx="1"/>
          </p:nvPr>
        </p:nvSpPr>
        <p:spPr>
          <a:xfrm>
            <a:off x="1036750" y="966144"/>
            <a:ext cx="27567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0" name="Google Shape;2430;p208"/>
          <p:cNvSpPr txBox="1">
            <a:spLocks noGrp="1"/>
          </p:cNvSpPr>
          <p:nvPr>
            <p:ph type="subTitle" idx="2"/>
          </p:nvPr>
        </p:nvSpPr>
        <p:spPr>
          <a:xfrm>
            <a:off x="1036754" y="617646"/>
            <a:ext cx="27567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1" name="Google Shape;2431;p208"/>
          <p:cNvSpPr txBox="1">
            <a:spLocks noGrp="1"/>
          </p:cNvSpPr>
          <p:nvPr>
            <p:ph type="subTitle" idx="3"/>
          </p:nvPr>
        </p:nvSpPr>
        <p:spPr>
          <a:xfrm>
            <a:off x="4479525" y="966144"/>
            <a:ext cx="275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2" name="Google Shape;2432;p208"/>
          <p:cNvSpPr txBox="1">
            <a:spLocks noGrp="1"/>
          </p:cNvSpPr>
          <p:nvPr>
            <p:ph type="subTitle" idx="4"/>
          </p:nvPr>
        </p:nvSpPr>
        <p:spPr>
          <a:xfrm>
            <a:off x="4479529" y="617646"/>
            <a:ext cx="275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3" name="Google Shape;2433;p208"/>
          <p:cNvSpPr txBox="1">
            <a:spLocks noGrp="1"/>
          </p:cNvSpPr>
          <p:nvPr>
            <p:ph type="subTitle" idx="5"/>
          </p:nvPr>
        </p:nvSpPr>
        <p:spPr>
          <a:xfrm>
            <a:off x="1902700" y="3747142"/>
            <a:ext cx="275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4" name="Google Shape;2434;p208"/>
          <p:cNvSpPr txBox="1">
            <a:spLocks noGrp="1"/>
          </p:cNvSpPr>
          <p:nvPr>
            <p:ph type="subTitle" idx="6"/>
          </p:nvPr>
        </p:nvSpPr>
        <p:spPr>
          <a:xfrm>
            <a:off x="1902704" y="3398644"/>
            <a:ext cx="275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5" name="Google Shape;2435;p208"/>
          <p:cNvSpPr txBox="1">
            <a:spLocks noGrp="1"/>
          </p:cNvSpPr>
          <p:nvPr>
            <p:ph type="subTitle" idx="7"/>
          </p:nvPr>
        </p:nvSpPr>
        <p:spPr>
          <a:xfrm>
            <a:off x="5306575" y="3747142"/>
            <a:ext cx="27567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6" name="Google Shape;2436;p208"/>
          <p:cNvSpPr txBox="1">
            <a:spLocks noGrp="1"/>
          </p:cNvSpPr>
          <p:nvPr>
            <p:ph type="subTitle" idx="8"/>
          </p:nvPr>
        </p:nvSpPr>
        <p:spPr>
          <a:xfrm>
            <a:off x="5306579" y="3398644"/>
            <a:ext cx="27567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37" name="Google Shape;2437;p208"/>
          <p:cNvSpPr>
            <a:spLocks noGrp="1"/>
          </p:cNvSpPr>
          <p:nvPr>
            <p:ph type="pic" idx="9"/>
          </p:nvPr>
        </p:nvSpPr>
        <p:spPr>
          <a:xfrm>
            <a:off x="539701" y="2179965"/>
            <a:ext cx="320100" cy="320400"/>
          </a:xfrm>
          <a:prstGeom prst="rect">
            <a:avLst/>
          </a:prstGeom>
          <a:noFill/>
          <a:ln>
            <a:noFill/>
          </a:ln>
        </p:spPr>
      </p:sp>
      <p:sp>
        <p:nvSpPr>
          <p:cNvPr id="2438" name="Google Shape;2438;p208"/>
          <p:cNvSpPr>
            <a:spLocks noGrp="1"/>
          </p:cNvSpPr>
          <p:nvPr>
            <p:ph type="pic" idx="13"/>
          </p:nvPr>
        </p:nvSpPr>
        <p:spPr>
          <a:xfrm>
            <a:off x="3106939" y="2179965"/>
            <a:ext cx="320100" cy="320400"/>
          </a:xfrm>
          <a:prstGeom prst="rect">
            <a:avLst/>
          </a:prstGeom>
          <a:noFill/>
          <a:ln>
            <a:noFill/>
          </a:ln>
        </p:spPr>
      </p:sp>
      <p:sp>
        <p:nvSpPr>
          <p:cNvPr id="2439" name="Google Shape;2439;p208"/>
          <p:cNvSpPr>
            <a:spLocks noGrp="1"/>
          </p:cNvSpPr>
          <p:nvPr>
            <p:ph type="pic" idx="14"/>
          </p:nvPr>
        </p:nvSpPr>
        <p:spPr>
          <a:xfrm>
            <a:off x="5699833" y="2189042"/>
            <a:ext cx="320100" cy="320400"/>
          </a:xfrm>
          <a:prstGeom prst="rect">
            <a:avLst/>
          </a:prstGeom>
          <a:noFill/>
          <a:ln>
            <a:noFill/>
          </a:ln>
        </p:spPr>
      </p:sp>
      <p:sp>
        <p:nvSpPr>
          <p:cNvPr id="2440" name="Google Shape;2440;p208"/>
          <p:cNvSpPr>
            <a:spLocks noGrp="1"/>
          </p:cNvSpPr>
          <p:nvPr>
            <p:ph type="pic" idx="15"/>
          </p:nvPr>
        </p:nvSpPr>
        <p:spPr>
          <a:xfrm>
            <a:off x="8303036" y="2190211"/>
            <a:ext cx="320100" cy="320400"/>
          </a:xfrm>
          <a:prstGeom prst="rect">
            <a:avLst/>
          </a:prstGeom>
          <a:noFill/>
          <a:ln>
            <a:noFill/>
          </a:ln>
        </p:spPr>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2441"/>
        <p:cNvGrpSpPr/>
        <p:nvPr/>
      </p:nvGrpSpPr>
      <p:grpSpPr>
        <a:xfrm>
          <a:off x="0" y="0"/>
          <a:ext cx="0" cy="0"/>
          <a:chOff x="0" y="0"/>
          <a:chExt cx="0" cy="0"/>
        </a:xfrm>
      </p:grpSpPr>
      <p:grpSp>
        <p:nvGrpSpPr>
          <p:cNvPr id="2442" name="Google Shape;2442;p209"/>
          <p:cNvGrpSpPr/>
          <p:nvPr/>
        </p:nvGrpSpPr>
        <p:grpSpPr>
          <a:xfrm>
            <a:off x="6447815" y="2313791"/>
            <a:ext cx="120038" cy="908398"/>
            <a:chOff x="8582641" y="8598062"/>
            <a:chExt cx="320100" cy="2420458"/>
          </a:xfrm>
        </p:grpSpPr>
        <p:cxnSp>
          <p:nvCxnSpPr>
            <p:cNvPr id="2443" name="Google Shape;2443;p209"/>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444" name="Google Shape;2444;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45" name="Google Shape;2445;p209"/>
          <p:cNvGrpSpPr/>
          <p:nvPr/>
        </p:nvGrpSpPr>
        <p:grpSpPr>
          <a:xfrm rot="10800000" flipH="1">
            <a:off x="4529446" y="1955610"/>
            <a:ext cx="120037" cy="902724"/>
            <a:chOff x="8582641" y="8613180"/>
            <a:chExt cx="320100" cy="2405340"/>
          </a:xfrm>
        </p:grpSpPr>
        <p:cxnSp>
          <p:nvCxnSpPr>
            <p:cNvPr id="2446" name="Google Shape;2446;p209"/>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47" name="Google Shape;2447;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48" name="Google Shape;2448;p209"/>
          <p:cNvGrpSpPr/>
          <p:nvPr/>
        </p:nvGrpSpPr>
        <p:grpSpPr>
          <a:xfrm>
            <a:off x="2590791" y="2313791"/>
            <a:ext cx="120037" cy="908398"/>
            <a:chOff x="8582641" y="8598062"/>
            <a:chExt cx="320100" cy="2420458"/>
          </a:xfrm>
        </p:grpSpPr>
        <p:cxnSp>
          <p:nvCxnSpPr>
            <p:cNvPr id="2449" name="Google Shape;2449;p209"/>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450" name="Google Shape;2450;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51" name="Google Shape;2451;p209"/>
          <p:cNvGrpSpPr/>
          <p:nvPr/>
        </p:nvGrpSpPr>
        <p:grpSpPr>
          <a:xfrm>
            <a:off x="722337" y="1101708"/>
            <a:ext cx="257175" cy="1432753"/>
            <a:chOff x="1880997" y="2193885"/>
            <a:chExt cx="685800" cy="3817620"/>
          </a:xfrm>
        </p:grpSpPr>
        <p:cxnSp>
          <p:nvCxnSpPr>
            <p:cNvPr id="2452" name="Google Shape;2452;p209"/>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53" name="Google Shape;2453;p209"/>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54" name="Google Shape;2454;p209"/>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455" name="Google Shape;2455;p209"/>
          <p:cNvCxnSpPr/>
          <p:nvPr/>
        </p:nvCxnSpPr>
        <p:spPr>
          <a:xfrm>
            <a:off x="722313" y="2614515"/>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456" name="Google Shape;2456;p209"/>
          <p:cNvSpPr/>
          <p:nvPr/>
        </p:nvSpPr>
        <p:spPr>
          <a:xfrm>
            <a:off x="2378270" y="2314200"/>
            <a:ext cx="5451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57" name="Google Shape;2457;p209"/>
          <p:cNvSpPr/>
          <p:nvPr/>
        </p:nvSpPr>
        <p:spPr>
          <a:xfrm>
            <a:off x="4306766" y="2314200"/>
            <a:ext cx="5451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58" name="Google Shape;2458;p209"/>
          <p:cNvSpPr/>
          <p:nvPr/>
        </p:nvSpPr>
        <p:spPr>
          <a:xfrm>
            <a:off x="6235259" y="2314200"/>
            <a:ext cx="5451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59" name="Google Shape;2459;p209"/>
          <p:cNvGrpSpPr/>
          <p:nvPr/>
        </p:nvGrpSpPr>
        <p:grpSpPr>
          <a:xfrm flipH="1">
            <a:off x="8188938" y="1101708"/>
            <a:ext cx="257175" cy="1432753"/>
            <a:chOff x="1880997" y="2193885"/>
            <a:chExt cx="685800" cy="3817620"/>
          </a:xfrm>
        </p:grpSpPr>
        <p:cxnSp>
          <p:nvCxnSpPr>
            <p:cNvPr id="2460" name="Google Shape;2460;p209"/>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61" name="Google Shape;2461;p209"/>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62" name="Google Shape;2462;p209"/>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463" name="Google Shape;2463;p209"/>
          <p:cNvSpPr/>
          <p:nvPr/>
        </p:nvSpPr>
        <p:spPr>
          <a:xfrm>
            <a:off x="435134" y="2314200"/>
            <a:ext cx="5451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4" name="Google Shape;2464;p209"/>
          <p:cNvSpPr/>
          <p:nvPr/>
        </p:nvSpPr>
        <p:spPr>
          <a:xfrm>
            <a:off x="8163768" y="2314200"/>
            <a:ext cx="5451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5" name="Google Shape;2465;p209"/>
          <p:cNvSpPr txBox="1">
            <a:spLocks noGrp="1"/>
          </p:cNvSpPr>
          <p:nvPr>
            <p:ph type="subTitle" idx="1"/>
          </p:nvPr>
        </p:nvSpPr>
        <p:spPr>
          <a:xfrm>
            <a:off x="1044688" y="1099317"/>
            <a:ext cx="21507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66" name="Google Shape;2466;p209"/>
          <p:cNvSpPr txBox="1">
            <a:spLocks noGrp="1"/>
          </p:cNvSpPr>
          <p:nvPr>
            <p:ph type="subTitle" idx="2"/>
          </p:nvPr>
        </p:nvSpPr>
        <p:spPr>
          <a:xfrm>
            <a:off x="1044690" y="799809"/>
            <a:ext cx="21507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67" name="Google Shape;2467;p209"/>
          <p:cNvSpPr txBox="1">
            <a:spLocks noGrp="1"/>
          </p:cNvSpPr>
          <p:nvPr>
            <p:ph type="subTitle" idx="3"/>
          </p:nvPr>
        </p:nvSpPr>
        <p:spPr>
          <a:xfrm>
            <a:off x="3503963" y="1099317"/>
            <a:ext cx="2150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68" name="Google Shape;2468;p209"/>
          <p:cNvSpPr txBox="1">
            <a:spLocks noGrp="1"/>
          </p:cNvSpPr>
          <p:nvPr>
            <p:ph type="subTitle" idx="4"/>
          </p:nvPr>
        </p:nvSpPr>
        <p:spPr>
          <a:xfrm>
            <a:off x="3503965" y="799809"/>
            <a:ext cx="2150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69" name="Google Shape;2469;p209"/>
          <p:cNvSpPr txBox="1">
            <a:spLocks noGrp="1"/>
          </p:cNvSpPr>
          <p:nvPr>
            <p:ph type="subTitle" idx="5"/>
          </p:nvPr>
        </p:nvSpPr>
        <p:spPr>
          <a:xfrm>
            <a:off x="5963238" y="1099317"/>
            <a:ext cx="21507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70" name="Google Shape;2470;p209"/>
          <p:cNvSpPr txBox="1">
            <a:spLocks noGrp="1"/>
          </p:cNvSpPr>
          <p:nvPr>
            <p:ph type="subTitle" idx="6"/>
          </p:nvPr>
        </p:nvSpPr>
        <p:spPr>
          <a:xfrm>
            <a:off x="5963240" y="799809"/>
            <a:ext cx="21507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71" name="Google Shape;2471;p209"/>
          <p:cNvSpPr txBox="1">
            <a:spLocks noGrp="1"/>
          </p:cNvSpPr>
          <p:nvPr>
            <p:ph type="subTitle" idx="7"/>
          </p:nvPr>
        </p:nvSpPr>
        <p:spPr>
          <a:xfrm>
            <a:off x="1575475" y="3567425"/>
            <a:ext cx="2150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72" name="Google Shape;2472;p209"/>
          <p:cNvSpPr txBox="1">
            <a:spLocks noGrp="1"/>
          </p:cNvSpPr>
          <p:nvPr>
            <p:ph type="subTitle" idx="8"/>
          </p:nvPr>
        </p:nvSpPr>
        <p:spPr>
          <a:xfrm>
            <a:off x="1575478" y="3267917"/>
            <a:ext cx="2150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73" name="Google Shape;2473;p209"/>
          <p:cNvSpPr txBox="1">
            <a:spLocks noGrp="1"/>
          </p:cNvSpPr>
          <p:nvPr>
            <p:ph type="subTitle" idx="9"/>
          </p:nvPr>
        </p:nvSpPr>
        <p:spPr>
          <a:xfrm>
            <a:off x="5432438" y="3567425"/>
            <a:ext cx="2150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74" name="Google Shape;2474;p209"/>
          <p:cNvSpPr txBox="1">
            <a:spLocks noGrp="1"/>
          </p:cNvSpPr>
          <p:nvPr>
            <p:ph type="subTitle" idx="13"/>
          </p:nvPr>
        </p:nvSpPr>
        <p:spPr>
          <a:xfrm>
            <a:off x="5432440" y="3267917"/>
            <a:ext cx="2150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475" name="Google Shape;2475;p209"/>
          <p:cNvSpPr>
            <a:spLocks noGrp="1"/>
          </p:cNvSpPr>
          <p:nvPr>
            <p:ph type="pic" idx="14"/>
          </p:nvPr>
        </p:nvSpPr>
        <p:spPr>
          <a:xfrm>
            <a:off x="546567" y="2414463"/>
            <a:ext cx="320100" cy="320400"/>
          </a:xfrm>
          <a:prstGeom prst="rect">
            <a:avLst/>
          </a:prstGeom>
          <a:noFill/>
          <a:ln>
            <a:noFill/>
          </a:ln>
        </p:spPr>
      </p:sp>
      <p:sp>
        <p:nvSpPr>
          <p:cNvPr id="2476" name="Google Shape;2476;p209"/>
          <p:cNvSpPr>
            <a:spLocks noGrp="1"/>
          </p:cNvSpPr>
          <p:nvPr>
            <p:ph type="pic" idx="15"/>
          </p:nvPr>
        </p:nvSpPr>
        <p:spPr>
          <a:xfrm>
            <a:off x="2493431" y="2428636"/>
            <a:ext cx="320100" cy="320400"/>
          </a:xfrm>
          <a:prstGeom prst="rect">
            <a:avLst/>
          </a:prstGeom>
          <a:noFill/>
          <a:ln>
            <a:noFill/>
          </a:ln>
        </p:spPr>
      </p:sp>
      <p:sp>
        <p:nvSpPr>
          <p:cNvPr id="2477" name="Google Shape;2477;p209"/>
          <p:cNvSpPr>
            <a:spLocks noGrp="1"/>
          </p:cNvSpPr>
          <p:nvPr>
            <p:ph type="pic" idx="16"/>
          </p:nvPr>
        </p:nvSpPr>
        <p:spPr>
          <a:xfrm>
            <a:off x="4428329" y="2428636"/>
            <a:ext cx="320100" cy="320400"/>
          </a:xfrm>
          <a:prstGeom prst="rect">
            <a:avLst/>
          </a:prstGeom>
          <a:noFill/>
          <a:ln>
            <a:noFill/>
          </a:ln>
        </p:spPr>
      </p:sp>
      <p:sp>
        <p:nvSpPr>
          <p:cNvPr id="2478" name="Google Shape;2478;p209"/>
          <p:cNvSpPr>
            <a:spLocks noGrp="1"/>
          </p:cNvSpPr>
          <p:nvPr>
            <p:ph type="pic" idx="17"/>
          </p:nvPr>
        </p:nvSpPr>
        <p:spPr>
          <a:xfrm>
            <a:off x="6351556" y="2428636"/>
            <a:ext cx="320100" cy="320400"/>
          </a:xfrm>
          <a:prstGeom prst="rect">
            <a:avLst/>
          </a:prstGeom>
          <a:noFill/>
          <a:ln>
            <a:noFill/>
          </a:ln>
        </p:spPr>
      </p:sp>
      <p:sp>
        <p:nvSpPr>
          <p:cNvPr id="2479" name="Google Shape;2479;p209"/>
          <p:cNvSpPr>
            <a:spLocks noGrp="1"/>
          </p:cNvSpPr>
          <p:nvPr>
            <p:ph type="pic" idx="18"/>
          </p:nvPr>
        </p:nvSpPr>
        <p:spPr>
          <a:xfrm>
            <a:off x="8274049" y="2428636"/>
            <a:ext cx="320100" cy="320400"/>
          </a:xfrm>
          <a:prstGeom prst="rect">
            <a:avLst/>
          </a:prstGeom>
          <a:noFill/>
          <a:ln>
            <a:noFill/>
          </a:ln>
        </p:spPr>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2480"/>
        <p:cNvGrpSpPr/>
        <p:nvPr/>
      </p:nvGrpSpPr>
      <p:grpSpPr>
        <a:xfrm>
          <a:off x="0" y="0"/>
          <a:ext cx="0" cy="0"/>
          <a:chOff x="0" y="0"/>
          <a:chExt cx="0" cy="0"/>
        </a:xfrm>
      </p:grpSpPr>
      <p:grpSp>
        <p:nvGrpSpPr>
          <p:cNvPr id="2481" name="Google Shape;2481;p210"/>
          <p:cNvGrpSpPr/>
          <p:nvPr/>
        </p:nvGrpSpPr>
        <p:grpSpPr>
          <a:xfrm>
            <a:off x="2178079" y="2361833"/>
            <a:ext cx="120037" cy="902724"/>
            <a:chOff x="8582641" y="8613180"/>
            <a:chExt cx="320100" cy="2405340"/>
          </a:xfrm>
        </p:grpSpPr>
        <p:cxnSp>
          <p:nvCxnSpPr>
            <p:cNvPr id="2482" name="Google Shape;2482;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83" name="Google Shape;2483;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484" name="Google Shape;2484;p210"/>
          <p:cNvCxnSpPr/>
          <p:nvPr/>
        </p:nvCxnSpPr>
        <p:spPr>
          <a:xfrm>
            <a:off x="714375" y="257427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485" name="Google Shape;2485;p210"/>
          <p:cNvSpPr/>
          <p:nvPr/>
        </p:nvSpPr>
        <p:spPr>
          <a:xfrm>
            <a:off x="1968398" y="2299606"/>
            <a:ext cx="5451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86" name="Google Shape;2486;p210"/>
          <p:cNvGrpSpPr/>
          <p:nvPr/>
        </p:nvGrpSpPr>
        <p:grpSpPr>
          <a:xfrm rot="10800000" flipH="1">
            <a:off x="6806820" y="1917778"/>
            <a:ext cx="120037" cy="902724"/>
            <a:chOff x="8582641" y="8613180"/>
            <a:chExt cx="320100" cy="2405340"/>
          </a:xfrm>
        </p:grpSpPr>
        <p:cxnSp>
          <p:nvCxnSpPr>
            <p:cNvPr id="2487" name="Google Shape;2487;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88" name="Google Shape;2488;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89" name="Google Shape;2489;p210"/>
          <p:cNvSpPr/>
          <p:nvPr/>
        </p:nvSpPr>
        <p:spPr>
          <a:xfrm>
            <a:off x="6594254" y="2299606"/>
            <a:ext cx="545100" cy="5493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90" name="Google Shape;2490;p210"/>
          <p:cNvGrpSpPr/>
          <p:nvPr/>
        </p:nvGrpSpPr>
        <p:grpSpPr>
          <a:xfrm>
            <a:off x="5270690" y="2342154"/>
            <a:ext cx="120037" cy="902724"/>
            <a:chOff x="8582641" y="8613180"/>
            <a:chExt cx="320100" cy="2405340"/>
          </a:xfrm>
        </p:grpSpPr>
        <p:cxnSp>
          <p:nvCxnSpPr>
            <p:cNvPr id="2491" name="Google Shape;2491;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92" name="Google Shape;2492;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93" name="Google Shape;2493;p210"/>
          <p:cNvSpPr/>
          <p:nvPr/>
        </p:nvSpPr>
        <p:spPr>
          <a:xfrm>
            <a:off x="5052302" y="2299606"/>
            <a:ext cx="545100" cy="5493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94" name="Google Shape;2494;p210"/>
          <p:cNvGrpSpPr/>
          <p:nvPr/>
        </p:nvGrpSpPr>
        <p:grpSpPr>
          <a:xfrm rot="10800000" flipH="1">
            <a:off x="3722852" y="1898099"/>
            <a:ext cx="120038" cy="902724"/>
            <a:chOff x="8582641" y="8613180"/>
            <a:chExt cx="320100" cy="2405340"/>
          </a:xfrm>
        </p:grpSpPr>
        <p:cxnSp>
          <p:nvCxnSpPr>
            <p:cNvPr id="2495" name="Google Shape;2495;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96" name="Google Shape;2496;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97" name="Google Shape;2497;p210"/>
          <p:cNvSpPr/>
          <p:nvPr/>
        </p:nvSpPr>
        <p:spPr>
          <a:xfrm>
            <a:off x="3510350" y="2299606"/>
            <a:ext cx="5451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98" name="Google Shape;2498;p210"/>
          <p:cNvGrpSpPr/>
          <p:nvPr/>
        </p:nvGrpSpPr>
        <p:grpSpPr>
          <a:xfrm>
            <a:off x="714399" y="1063873"/>
            <a:ext cx="257175" cy="1432753"/>
            <a:chOff x="1880997" y="2193885"/>
            <a:chExt cx="685800" cy="3817620"/>
          </a:xfrm>
        </p:grpSpPr>
        <p:cxnSp>
          <p:nvCxnSpPr>
            <p:cNvPr id="2499" name="Google Shape;2499;p210"/>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500" name="Google Shape;2500;p21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501" name="Google Shape;2501;p21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502" name="Google Shape;2502;p210"/>
          <p:cNvSpPr/>
          <p:nvPr/>
        </p:nvSpPr>
        <p:spPr>
          <a:xfrm>
            <a:off x="426446" y="2299606"/>
            <a:ext cx="5451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503" name="Google Shape;2503;p210"/>
          <p:cNvGrpSpPr/>
          <p:nvPr/>
        </p:nvGrpSpPr>
        <p:grpSpPr>
          <a:xfrm rot="10800000">
            <a:off x="8190475" y="2586948"/>
            <a:ext cx="257175" cy="1509427"/>
            <a:chOff x="1880997" y="2193885"/>
            <a:chExt cx="685800" cy="4021920"/>
          </a:xfrm>
        </p:grpSpPr>
        <p:cxnSp>
          <p:nvCxnSpPr>
            <p:cNvPr id="2504" name="Google Shape;2504;p210"/>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505" name="Google Shape;2505;p21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506" name="Google Shape;2506;p21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507" name="Google Shape;2507;p210"/>
          <p:cNvSpPr/>
          <p:nvPr/>
        </p:nvSpPr>
        <p:spPr>
          <a:xfrm>
            <a:off x="8136206" y="2299606"/>
            <a:ext cx="545100" cy="5493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08" name="Google Shape;2508;p210"/>
          <p:cNvSpPr txBox="1">
            <a:spLocks noGrp="1"/>
          </p:cNvSpPr>
          <p:nvPr>
            <p:ph type="subTitle" idx="1"/>
          </p:nvPr>
        </p:nvSpPr>
        <p:spPr>
          <a:xfrm>
            <a:off x="1036750" y="889874"/>
            <a:ext cx="18267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09" name="Google Shape;2509;p210"/>
          <p:cNvSpPr txBox="1">
            <a:spLocks noGrp="1"/>
          </p:cNvSpPr>
          <p:nvPr>
            <p:ph type="subTitle" idx="2"/>
          </p:nvPr>
        </p:nvSpPr>
        <p:spPr>
          <a:xfrm>
            <a:off x="1036753" y="590371"/>
            <a:ext cx="18267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0" name="Google Shape;2510;p210"/>
          <p:cNvSpPr txBox="1">
            <a:spLocks noGrp="1"/>
          </p:cNvSpPr>
          <p:nvPr>
            <p:ph type="subTitle" idx="3"/>
          </p:nvPr>
        </p:nvSpPr>
        <p:spPr>
          <a:xfrm>
            <a:off x="2869538" y="889874"/>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1" name="Google Shape;2511;p210"/>
          <p:cNvSpPr txBox="1">
            <a:spLocks noGrp="1"/>
          </p:cNvSpPr>
          <p:nvPr>
            <p:ph type="subTitle" idx="4"/>
          </p:nvPr>
        </p:nvSpPr>
        <p:spPr>
          <a:xfrm>
            <a:off x="2869540" y="590371"/>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2" name="Google Shape;2512;p210"/>
          <p:cNvSpPr txBox="1">
            <a:spLocks noGrp="1"/>
          </p:cNvSpPr>
          <p:nvPr>
            <p:ph type="subTitle" idx="5"/>
          </p:nvPr>
        </p:nvSpPr>
        <p:spPr>
          <a:xfrm>
            <a:off x="5953438" y="889874"/>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3" name="Google Shape;2513;p210"/>
          <p:cNvSpPr txBox="1">
            <a:spLocks noGrp="1"/>
          </p:cNvSpPr>
          <p:nvPr>
            <p:ph type="subTitle" idx="6"/>
          </p:nvPr>
        </p:nvSpPr>
        <p:spPr>
          <a:xfrm>
            <a:off x="5953440" y="590371"/>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4" name="Google Shape;2514;p210"/>
          <p:cNvSpPr txBox="1">
            <a:spLocks noGrp="1"/>
          </p:cNvSpPr>
          <p:nvPr>
            <p:ph type="subTitle" idx="7"/>
          </p:nvPr>
        </p:nvSpPr>
        <p:spPr>
          <a:xfrm>
            <a:off x="1324875" y="3636916"/>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5" name="Google Shape;2515;p210"/>
          <p:cNvSpPr txBox="1">
            <a:spLocks noGrp="1"/>
          </p:cNvSpPr>
          <p:nvPr>
            <p:ph type="subTitle" idx="8"/>
          </p:nvPr>
        </p:nvSpPr>
        <p:spPr>
          <a:xfrm>
            <a:off x="1324878" y="3337413"/>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6" name="Google Shape;2516;p210"/>
          <p:cNvSpPr txBox="1">
            <a:spLocks noGrp="1"/>
          </p:cNvSpPr>
          <p:nvPr>
            <p:ph type="subTitle" idx="9"/>
          </p:nvPr>
        </p:nvSpPr>
        <p:spPr>
          <a:xfrm>
            <a:off x="4414225" y="3636916"/>
            <a:ext cx="1826700" cy="247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7" name="Google Shape;2517;p210"/>
          <p:cNvSpPr txBox="1">
            <a:spLocks noGrp="1"/>
          </p:cNvSpPr>
          <p:nvPr>
            <p:ph type="subTitle" idx="13"/>
          </p:nvPr>
        </p:nvSpPr>
        <p:spPr>
          <a:xfrm>
            <a:off x="4414228" y="3337413"/>
            <a:ext cx="1826700" cy="448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18" name="Google Shape;2518;p210"/>
          <p:cNvSpPr txBox="1">
            <a:spLocks noGrp="1"/>
          </p:cNvSpPr>
          <p:nvPr>
            <p:ph type="subTitle" idx="14"/>
          </p:nvPr>
        </p:nvSpPr>
        <p:spPr>
          <a:xfrm>
            <a:off x="6309488" y="3636916"/>
            <a:ext cx="18267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19" name="Google Shape;2519;p210"/>
          <p:cNvSpPr txBox="1">
            <a:spLocks noGrp="1"/>
          </p:cNvSpPr>
          <p:nvPr>
            <p:ph type="subTitle" idx="15"/>
          </p:nvPr>
        </p:nvSpPr>
        <p:spPr>
          <a:xfrm>
            <a:off x="6309490" y="3337413"/>
            <a:ext cx="18267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20" name="Google Shape;2520;p210"/>
          <p:cNvSpPr>
            <a:spLocks noGrp="1"/>
          </p:cNvSpPr>
          <p:nvPr>
            <p:ph type="pic" idx="16"/>
          </p:nvPr>
        </p:nvSpPr>
        <p:spPr>
          <a:xfrm>
            <a:off x="546567" y="2414463"/>
            <a:ext cx="320100" cy="320400"/>
          </a:xfrm>
          <a:prstGeom prst="rect">
            <a:avLst/>
          </a:prstGeom>
          <a:noFill/>
          <a:ln>
            <a:noFill/>
          </a:ln>
        </p:spPr>
      </p:sp>
      <p:sp>
        <p:nvSpPr>
          <p:cNvPr id="2521" name="Google Shape;2521;p210"/>
          <p:cNvSpPr>
            <a:spLocks noGrp="1"/>
          </p:cNvSpPr>
          <p:nvPr>
            <p:ph type="pic" idx="17"/>
          </p:nvPr>
        </p:nvSpPr>
        <p:spPr>
          <a:xfrm>
            <a:off x="2075359" y="2420147"/>
            <a:ext cx="320100" cy="320400"/>
          </a:xfrm>
          <a:prstGeom prst="rect">
            <a:avLst/>
          </a:prstGeom>
          <a:noFill/>
          <a:ln>
            <a:noFill/>
          </a:ln>
        </p:spPr>
      </p:sp>
      <p:sp>
        <p:nvSpPr>
          <p:cNvPr id="2522" name="Google Shape;2522;p210"/>
          <p:cNvSpPr>
            <a:spLocks noGrp="1"/>
          </p:cNvSpPr>
          <p:nvPr>
            <p:ph type="pic" idx="18"/>
          </p:nvPr>
        </p:nvSpPr>
        <p:spPr>
          <a:xfrm>
            <a:off x="3616735" y="2420147"/>
            <a:ext cx="320100" cy="320400"/>
          </a:xfrm>
          <a:prstGeom prst="rect">
            <a:avLst/>
          </a:prstGeom>
          <a:noFill/>
          <a:ln>
            <a:noFill/>
          </a:ln>
        </p:spPr>
      </p:sp>
      <p:sp>
        <p:nvSpPr>
          <p:cNvPr id="2523" name="Google Shape;2523;p210"/>
          <p:cNvSpPr>
            <a:spLocks noGrp="1"/>
          </p:cNvSpPr>
          <p:nvPr>
            <p:ph type="pic" idx="19"/>
          </p:nvPr>
        </p:nvSpPr>
        <p:spPr>
          <a:xfrm>
            <a:off x="5159327" y="2409088"/>
            <a:ext cx="320100" cy="320400"/>
          </a:xfrm>
          <a:prstGeom prst="rect">
            <a:avLst/>
          </a:prstGeom>
          <a:noFill/>
          <a:ln>
            <a:noFill/>
          </a:ln>
        </p:spPr>
      </p:sp>
      <p:sp>
        <p:nvSpPr>
          <p:cNvPr id="2524" name="Google Shape;2524;p210"/>
          <p:cNvSpPr>
            <a:spLocks noGrp="1"/>
          </p:cNvSpPr>
          <p:nvPr>
            <p:ph type="pic" idx="20"/>
          </p:nvPr>
        </p:nvSpPr>
        <p:spPr>
          <a:xfrm>
            <a:off x="6702868" y="2409088"/>
            <a:ext cx="320100" cy="320400"/>
          </a:xfrm>
          <a:prstGeom prst="rect">
            <a:avLst/>
          </a:prstGeom>
          <a:noFill/>
          <a:ln>
            <a:noFill/>
          </a:ln>
        </p:spPr>
      </p:sp>
      <p:sp>
        <p:nvSpPr>
          <p:cNvPr id="2525" name="Google Shape;2525;p210"/>
          <p:cNvSpPr>
            <a:spLocks noGrp="1"/>
          </p:cNvSpPr>
          <p:nvPr>
            <p:ph type="pic" idx="21"/>
          </p:nvPr>
        </p:nvSpPr>
        <p:spPr>
          <a:xfrm>
            <a:off x="8243295" y="2420147"/>
            <a:ext cx="320100" cy="320400"/>
          </a:xfrm>
          <a:prstGeom prst="rect">
            <a:avLst/>
          </a:prstGeom>
          <a:noFill/>
          <a:ln>
            <a:noFill/>
          </a:ln>
        </p:spPr>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2526"/>
        <p:cNvGrpSpPr/>
        <p:nvPr/>
      </p:nvGrpSpPr>
      <p:grpSpPr>
        <a:xfrm>
          <a:off x="0" y="0"/>
          <a:ext cx="0" cy="0"/>
          <a:chOff x="0" y="0"/>
          <a:chExt cx="0" cy="0"/>
        </a:xfrm>
      </p:grpSpPr>
      <p:grpSp>
        <p:nvGrpSpPr>
          <p:cNvPr id="2527" name="Google Shape;2527;p211"/>
          <p:cNvGrpSpPr/>
          <p:nvPr/>
        </p:nvGrpSpPr>
        <p:grpSpPr>
          <a:xfrm rot="-5400000">
            <a:off x="5265985" y="2927471"/>
            <a:ext cx="120134" cy="1494877"/>
            <a:chOff x="8582641" y="7032180"/>
            <a:chExt cx="320100" cy="3986340"/>
          </a:xfrm>
        </p:grpSpPr>
        <p:cxnSp>
          <p:nvCxnSpPr>
            <p:cNvPr id="2528" name="Google Shape;2528;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29" name="Google Shape;2529;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30" name="Google Shape;2530;p211"/>
          <p:cNvGrpSpPr/>
          <p:nvPr/>
        </p:nvGrpSpPr>
        <p:grpSpPr>
          <a:xfrm rot="5400000" flipH="1">
            <a:off x="3760739" y="1500105"/>
            <a:ext cx="120134" cy="1494877"/>
            <a:chOff x="8582641" y="7032180"/>
            <a:chExt cx="320100" cy="3986340"/>
          </a:xfrm>
        </p:grpSpPr>
        <p:cxnSp>
          <p:nvCxnSpPr>
            <p:cNvPr id="2531" name="Google Shape;2531;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32" name="Google Shape;2532;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533" name="Google Shape;2533;p211"/>
          <p:cNvCxnSpPr>
            <a:endCxn id="2534" idx="4"/>
          </p:cNvCxnSpPr>
          <p:nvPr/>
        </p:nvCxnSpPr>
        <p:spPr>
          <a:xfrm>
            <a:off x="4579156" y="142"/>
            <a:ext cx="0" cy="3921900"/>
          </a:xfrm>
          <a:prstGeom prst="straightConnector1">
            <a:avLst/>
          </a:prstGeom>
          <a:noFill/>
          <a:ln w="19050" cap="flat" cmpd="sng">
            <a:solidFill>
              <a:schemeClr val="dk2"/>
            </a:solidFill>
            <a:prstDash val="solid"/>
            <a:miter lim="400000"/>
            <a:headEnd type="none" w="sm" len="sm"/>
            <a:tailEnd type="none" w="sm" len="sm"/>
          </a:ln>
        </p:spPr>
      </p:cxnSp>
      <p:grpSp>
        <p:nvGrpSpPr>
          <p:cNvPr id="2535" name="Google Shape;2535;p211"/>
          <p:cNvGrpSpPr/>
          <p:nvPr/>
        </p:nvGrpSpPr>
        <p:grpSpPr>
          <a:xfrm rot="-5400000">
            <a:off x="5263128" y="72535"/>
            <a:ext cx="120134" cy="1494877"/>
            <a:chOff x="8582641" y="7032180"/>
            <a:chExt cx="320100" cy="3986340"/>
          </a:xfrm>
        </p:grpSpPr>
        <p:cxnSp>
          <p:nvCxnSpPr>
            <p:cNvPr id="2536" name="Google Shape;2536;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37" name="Google Shape;2537;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538" name="Google Shape;2538;p211"/>
          <p:cNvSpPr/>
          <p:nvPr/>
        </p:nvSpPr>
        <p:spPr>
          <a:xfrm>
            <a:off x="4304806" y="1945377"/>
            <a:ext cx="548700" cy="5493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34" name="Google Shape;2534;p211"/>
          <p:cNvSpPr/>
          <p:nvPr/>
        </p:nvSpPr>
        <p:spPr>
          <a:xfrm>
            <a:off x="4304806" y="3372742"/>
            <a:ext cx="548700" cy="5493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39" name="Google Shape;2539;p211"/>
          <p:cNvSpPr/>
          <p:nvPr/>
        </p:nvSpPr>
        <p:spPr>
          <a:xfrm>
            <a:off x="4304806" y="518007"/>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40" name="Google Shape;2540;p211"/>
          <p:cNvSpPr txBox="1">
            <a:spLocks noGrp="1"/>
          </p:cNvSpPr>
          <p:nvPr>
            <p:ph type="subTitle" idx="1"/>
          </p:nvPr>
        </p:nvSpPr>
        <p:spPr>
          <a:xfrm>
            <a:off x="6139100" y="615461"/>
            <a:ext cx="2579100" cy="437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1" name="Google Shape;2541;p211"/>
          <p:cNvSpPr txBox="1">
            <a:spLocks noGrp="1"/>
          </p:cNvSpPr>
          <p:nvPr>
            <p:ph type="subTitle" idx="2"/>
          </p:nvPr>
        </p:nvSpPr>
        <p:spPr>
          <a:xfrm>
            <a:off x="6139100" y="315942"/>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2" name="Google Shape;2542;p211"/>
          <p:cNvSpPr txBox="1">
            <a:spLocks noGrp="1"/>
          </p:cNvSpPr>
          <p:nvPr>
            <p:ph type="subTitle" idx="3"/>
          </p:nvPr>
        </p:nvSpPr>
        <p:spPr>
          <a:xfrm>
            <a:off x="6139100" y="1053013"/>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43" name="Google Shape;2543;p211"/>
          <p:cNvSpPr txBox="1">
            <a:spLocks noGrp="1"/>
          </p:cNvSpPr>
          <p:nvPr>
            <p:ph type="subTitle" idx="4"/>
          </p:nvPr>
        </p:nvSpPr>
        <p:spPr>
          <a:xfrm>
            <a:off x="6139100" y="3476770"/>
            <a:ext cx="2579100" cy="437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4" name="Google Shape;2544;p211"/>
          <p:cNvSpPr txBox="1">
            <a:spLocks noGrp="1"/>
          </p:cNvSpPr>
          <p:nvPr>
            <p:ph type="subTitle" idx="5"/>
          </p:nvPr>
        </p:nvSpPr>
        <p:spPr>
          <a:xfrm>
            <a:off x="6139100" y="3177253"/>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5" name="Google Shape;2545;p211"/>
          <p:cNvSpPr txBox="1">
            <a:spLocks noGrp="1"/>
          </p:cNvSpPr>
          <p:nvPr>
            <p:ph type="subTitle" idx="6"/>
          </p:nvPr>
        </p:nvSpPr>
        <p:spPr>
          <a:xfrm>
            <a:off x="6139100" y="3914323"/>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46" name="Google Shape;2546;p211"/>
          <p:cNvSpPr txBox="1">
            <a:spLocks noGrp="1"/>
          </p:cNvSpPr>
          <p:nvPr>
            <p:ph type="subTitle" idx="7"/>
          </p:nvPr>
        </p:nvSpPr>
        <p:spPr>
          <a:xfrm>
            <a:off x="400575" y="1966173"/>
            <a:ext cx="2579100" cy="437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7" name="Google Shape;2547;p211"/>
          <p:cNvSpPr txBox="1">
            <a:spLocks noGrp="1"/>
          </p:cNvSpPr>
          <p:nvPr>
            <p:ph type="subTitle" idx="8"/>
          </p:nvPr>
        </p:nvSpPr>
        <p:spPr>
          <a:xfrm>
            <a:off x="400575" y="1666655"/>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8" name="Google Shape;2548;p211"/>
          <p:cNvSpPr txBox="1">
            <a:spLocks noGrp="1"/>
          </p:cNvSpPr>
          <p:nvPr>
            <p:ph type="subTitle" idx="9"/>
          </p:nvPr>
        </p:nvSpPr>
        <p:spPr>
          <a:xfrm>
            <a:off x="400575" y="2403726"/>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49" name="Google Shape;2549;p211"/>
          <p:cNvSpPr>
            <a:spLocks noGrp="1"/>
          </p:cNvSpPr>
          <p:nvPr>
            <p:ph type="pic" idx="13"/>
          </p:nvPr>
        </p:nvSpPr>
        <p:spPr>
          <a:xfrm>
            <a:off x="4415790" y="632443"/>
            <a:ext cx="320100" cy="320400"/>
          </a:xfrm>
          <a:prstGeom prst="rect">
            <a:avLst/>
          </a:prstGeom>
          <a:noFill/>
          <a:ln>
            <a:noFill/>
          </a:ln>
        </p:spPr>
      </p:sp>
      <p:sp>
        <p:nvSpPr>
          <p:cNvPr id="2550" name="Google Shape;2550;p211"/>
          <p:cNvSpPr>
            <a:spLocks noGrp="1"/>
          </p:cNvSpPr>
          <p:nvPr>
            <p:ph type="pic" idx="14"/>
          </p:nvPr>
        </p:nvSpPr>
        <p:spPr>
          <a:xfrm>
            <a:off x="4415790" y="2069207"/>
            <a:ext cx="320100" cy="320400"/>
          </a:xfrm>
          <a:prstGeom prst="rect">
            <a:avLst/>
          </a:prstGeom>
          <a:noFill/>
          <a:ln>
            <a:noFill/>
          </a:ln>
        </p:spPr>
      </p:sp>
      <p:sp>
        <p:nvSpPr>
          <p:cNvPr id="2551" name="Google Shape;2551;p211"/>
          <p:cNvSpPr>
            <a:spLocks noGrp="1"/>
          </p:cNvSpPr>
          <p:nvPr>
            <p:ph type="pic" idx="15"/>
          </p:nvPr>
        </p:nvSpPr>
        <p:spPr>
          <a:xfrm>
            <a:off x="4418647" y="3508060"/>
            <a:ext cx="320100" cy="320400"/>
          </a:xfrm>
          <a:prstGeom prst="rect">
            <a:avLst/>
          </a:prstGeom>
          <a:noFill/>
          <a:ln>
            <a:noFill/>
          </a:ln>
        </p:spPr>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2552"/>
        <p:cNvGrpSpPr/>
        <p:nvPr/>
      </p:nvGrpSpPr>
      <p:grpSpPr>
        <a:xfrm>
          <a:off x="0" y="0"/>
          <a:ext cx="0" cy="0"/>
          <a:chOff x="0" y="0"/>
          <a:chExt cx="0" cy="0"/>
        </a:xfrm>
      </p:grpSpPr>
      <p:grpSp>
        <p:nvGrpSpPr>
          <p:cNvPr id="2553" name="Google Shape;2553;p212"/>
          <p:cNvGrpSpPr/>
          <p:nvPr/>
        </p:nvGrpSpPr>
        <p:grpSpPr>
          <a:xfrm rot="5400000" flipH="1">
            <a:off x="3752547" y="3211956"/>
            <a:ext cx="120134" cy="1494877"/>
            <a:chOff x="8582641" y="7032180"/>
            <a:chExt cx="320100" cy="3986340"/>
          </a:xfrm>
        </p:grpSpPr>
        <p:cxnSp>
          <p:nvCxnSpPr>
            <p:cNvPr id="2554" name="Google Shape;2554;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55" name="Google Shape;2555;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56" name="Google Shape;2556;p212"/>
          <p:cNvGrpSpPr/>
          <p:nvPr/>
        </p:nvGrpSpPr>
        <p:grpSpPr>
          <a:xfrm rot="5400000" flipH="1">
            <a:off x="3760739" y="917437"/>
            <a:ext cx="120134" cy="1494877"/>
            <a:chOff x="8582641" y="7032180"/>
            <a:chExt cx="320100" cy="3986340"/>
          </a:xfrm>
        </p:grpSpPr>
        <p:cxnSp>
          <p:nvCxnSpPr>
            <p:cNvPr id="2557" name="Google Shape;2557;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58" name="Google Shape;2558;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59" name="Google Shape;2559;p212"/>
          <p:cNvGrpSpPr/>
          <p:nvPr/>
        </p:nvGrpSpPr>
        <p:grpSpPr>
          <a:xfrm rot="-5400000">
            <a:off x="5263128" y="-229822"/>
            <a:ext cx="120134" cy="1494877"/>
            <a:chOff x="8582641" y="7032180"/>
            <a:chExt cx="320100" cy="3986340"/>
          </a:xfrm>
        </p:grpSpPr>
        <p:cxnSp>
          <p:nvCxnSpPr>
            <p:cNvPr id="2560" name="Google Shape;2560;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61" name="Google Shape;2561;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62" name="Google Shape;2562;p212"/>
          <p:cNvGrpSpPr/>
          <p:nvPr/>
        </p:nvGrpSpPr>
        <p:grpSpPr>
          <a:xfrm rot="-5400000">
            <a:off x="5263128" y="2064697"/>
            <a:ext cx="120134" cy="1494877"/>
            <a:chOff x="8582641" y="7032180"/>
            <a:chExt cx="320100" cy="3986340"/>
          </a:xfrm>
        </p:grpSpPr>
        <p:cxnSp>
          <p:nvCxnSpPr>
            <p:cNvPr id="2563" name="Google Shape;2563;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64" name="Google Shape;2564;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565" name="Google Shape;2565;p212"/>
          <p:cNvCxnSpPr/>
          <p:nvPr/>
        </p:nvCxnSpPr>
        <p:spPr>
          <a:xfrm>
            <a:off x="4574143" y="0"/>
            <a:ext cx="0" cy="3958800"/>
          </a:xfrm>
          <a:prstGeom prst="straightConnector1">
            <a:avLst/>
          </a:prstGeom>
          <a:noFill/>
          <a:ln w="19050" cap="flat" cmpd="sng">
            <a:solidFill>
              <a:schemeClr val="dk2"/>
            </a:solidFill>
            <a:prstDash val="solid"/>
            <a:miter lim="400000"/>
            <a:headEnd type="none" w="sm" len="sm"/>
            <a:tailEnd type="none" w="sm" len="sm"/>
          </a:ln>
        </p:spPr>
      </p:cxnSp>
      <p:sp>
        <p:nvSpPr>
          <p:cNvPr id="2566" name="Google Shape;2566;p212"/>
          <p:cNvSpPr/>
          <p:nvPr/>
        </p:nvSpPr>
        <p:spPr>
          <a:xfrm>
            <a:off x="4274106" y="3657227"/>
            <a:ext cx="600000" cy="600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7" name="Google Shape;2567;p212"/>
          <p:cNvSpPr/>
          <p:nvPr/>
        </p:nvSpPr>
        <p:spPr>
          <a:xfrm>
            <a:off x="4274106" y="215449"/>
            <a:ext cx="600000" cy="600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8" name="Google Shape;2568;p212"/>
          <p:cNvSpPr/>
          <p:nvPr/>
        </p:nvSpPr>
        <p:spPr>
          <a:xfrm>
            <a:off x="4274106" y="1362709"/>
            <a:ext cx="600000" cy="6006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9" name="Google Shape;2569;p212"/>
          <p:cNvSpPr/>
          <p:nvPr/>
        </p:nvSpPr>
        <p:spPr>
          <a:xfrm>
            <a:off x="4274106" y="2509968"/>
            <a:ext cx="600000" cy="6006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70" name="Google Shape;2570;p212"/>
          <p:cNvSpPr txBox="1">
            <a:spLocks noGrp="1"/>
          </p:cNvSpPr>
          <p:nvPr>
            <p:ph type="subTitle" idx="1"/>
          </p:nvPr>
        </p:nvSpPr>
        <p:spPr>
          <a:xfrm>
            <a:off x="6139100" y="310379"/>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71" name="Google Shape;2571;p212"/>
          <p:cNvSpPr txBox="1">
            <a:spLocks noGrp="1"/>
          </p:cNvSpPr>
          <p:nvPr>
            <p:ph type="subTitle" idx="2"/>
          </p:nvPr>
        </p:nvSpPr>
        <p:spPr>
          <a:xfrm>
            <a:off x="6139100" y="10860"/>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72" name="Google Shape;2572;p212"/>
          <p:cNvSpPr txBox="1">
            <a:spLocks noGrp="1"/>
          </p:cNvSpPr>
          <p:nvPr>
            <p:ph type="subTitle" idx="3"/>
          </p:nvPr>
        </p:nvSpPr>
        <p:spPr>
          <a:xfrm>
            <a:off x="6139100" y="858870"/>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73" name="Google Shape;2573;p212"/>
          <p:cNvSpPr txBox="1">
            <a:spLocks noGrp="1"/>
          </p:cNvSpPr>
          <p:nvPr>
            <p:ph type="subTitle" idx="4"/>
          </p:nvPr>
        </p:nvSpPr>
        <p:spPr>
          <a:xfrm>
            <a:off x="6139100" y="2599659"/>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74" name="Google Shape;2574;p212"/>
          <p:cNvSpPr txBox="1">
            <a:spLocks noGrp="1"/>
          </p:cNvSpPr>
          <p:nvPr>
            <p:ph type="subTitle" idx="5"/>
          </p:nvPr>
        </p:nvSpPr>
        <p:spPr>
          <a:xfrm>
            <a:off x="6139100" y="2300141"/>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75" name="Google Shape;2575;p212"/>
          <p:cNvSpPr txBox="1">
            <a:spLocks noGrp="1"/>
          </p:cNvSpPr>
          <p:nvPr>
            <p:ph type="subTitle" idx="6"/>
          </p:nvPr>
        </p:nvSpPr>
        <p:spPr>
          <a:xfrm>
            <a:off x="6139100" y="3148151"/>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76" name="Google Shape;2576;p212"/>
          <p:cNvSpPr txBox="1">
            <a:spLocks noGrp="1"/>
          </p:cNvSpPr>
          <p:nvPr>
            <p:ph type="subTitle" idx="7"/>
          </p:nvPr>
        </p:nvSpPr>
        <p:spPr>
          <a:xfrm>
            <a:off x="405050" y="1391917"/>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77" name="Google Shape;2577;p212"/>
          <p:cNvSpPr txBox="1">
            <a:spLocks noGrp="1"/>
          </p:cNvSpPr>
          <p:nvPr>
            <p:ph type="subTitle" idx="8"/>
          </p:nvPr>
        </p:nvSpPr>
        <p:spPr>
          <a:xfrm>
            <a:off x="405050" y="1092399"/>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78" name="Google Shape;2578;p212"/>
          <p:cNvSpPr txBox="1">
            <a:spLocks noGrp="1"/>
          </p:cNvSpPr>
          <p:nvPr>
            <p:ph type="subTitle" idx="9"/>
          </p:nvPr>
        </p:nvSpPr>
        <p:spPr>
          <a:xfrm>
            <a:off x="405050" y="1940408"/>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79" name="Google Shape;2579;p212"/>
          <p:cNvSpPr txBox="1">
            <a:spLocks noGrp="1"/>
          </p:cNvSpPr>
          <p:nvPr>
            <p:ph type="subTitle" idx="13"/>
          </p:nvPr>
        </p:nvSpPr>
        <p:spPr>
          <a:xfrm>
            <a:off x="405050" y="3684976"/>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80" name="Google Shape;2580;p212"/>
          <p:cNvSpPr txBox="1">
            <a:spLocks noGrp="1"/>
          </p:cNvSpPr>
          <p:nvPr>
            <p:ph type="subTitle" idx="14"/>
          </p:nvPr>
        </p:nvSpPr>
        <p:spPr>
          <a:xfrm>
            <a:off x="405050" y="3385457"/>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81" name="Google Shape;2581;p212"/>
          <p:cNvSpPr txBox="1">
            <a:spLocks noGrp="1"/>
          </p:cNvSpPr>
          <p:nvPr>
            <p:ph type="subTitle" idx="15"/>
          </p:nvPr>
        </p:nvSpPr>
        <p:spPr>
          <a:xfrm>
            <a:off x="405050" y="4233467"/>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582" name="Google Shape;2582;p212"/>
          <p:cNvSpPr>
            <a:spLocks noGrp="1"/>
          </p:cNvSpPr>
          <p:nvPr>
            <p:ph type="pic" idx="16"/>
          </p:nvPr>
        </p:nvSpPr>
        <p:spPr>
          <a:xfrm>
            <a:off x="4408170" y="355559"/>
            <a:ext cx="320100" cy="320400"/>
          </a:xfrm>
          <a:prstGeom prst="rect">
            <a:avLst/>
          </a:prstGeom>
          <a:noFill/>
          <a:ln>
            <a:noFill/>
          </a:ln>
        </p:spPr>
      </p:sp>
      <p:sp>
        <p:nvSpPr>
          <p:cNvPr id="2583" name="Google Shape;2583;p212"/>
          <p:cNvSpPr>
            <a:spLocks noGrp="1"/>
          </p:cNvSpPr>
          <p:nvPr>
            <p:ph type="pic" idx="17"/>
          </p:nvPr>
        </p:nvSpPr>
        <p:spPr>
          <a:xfrm>
            <a:off x="4408170" y="1504873"/>
            <a:ext cx="320100" cy="320400"/>
          </a:xfrm>
          <a:prstGeom prst="rect">
            <a:avLst/>
          </a:prstGeom>
          <a:noFill/>
          <a:ln>
            <a:noFill/>
          </a:ln>
        </p:spPr>
      </p:sp>
      <p:sp>
        <p:nvSpPr>
          <p:cNvPr id="2584" name="Google Shape;2584;p212"/>
          <p:cNvSpPr>
            <a:spLocks noGrp="1"/>
          </p:cNvSpPr>
          <p:nvPr>
            <p:ph type="pic" idx="18"/>
          </p:nvPr>
        </p:nvSpPr>
        <p:spPr>
          <a:xfrm>
            <a:off x="4415790" y="2650077"/>
            <a:ext cx="320100" cy="320400"/>
          </a:xfrm>
          <a:prstGeom prst="rect">
            <a:avLst/>
          </a:prstGeom>
          <a:noFill/>
          <a:ln>
            <a:noFill/>
          </a:ln>
        </p:spPr>
      </p:sp>
      <p:sp>
        <p:nvSpPr>
          <p:cNvPr id="2585" name="Google Shape;2585;p212"/>
          <p:cNvSpPr>
            <a:spLocks noGrp="1"/>
          </p:cNvSpPr>
          <p:nvPr>
            <p:ph type="pic" idx="19"/>
          </p:nvPr>
        </p:nvSpPr>
        <p:spPr>
          <a:xfrm>
            <a:off x="4397012" y="3803636"/>
            <a:ext cx="320100" cy="320400"/>
          </a:xfrm>
          <a:prstGeom prst="rect">
            <a:avLst/>
          </a:prstGeom>
          <a:noFill/>
          <a:ln>
            <a:noFill/>
          </a:ln>
        </p:spPr>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2586"/>
        <p:cNvGrpSpPr/>
        <p:nvPr/>
      </p:nvGrpSpPr>
      <p:grpSpPr>
        <a:xfrm>
          <a:off x="0" y="0"/>
          <a:ext cx="0" cy="0"/>
          <a:chOff x="0" y="0"/>
          <a:chExt cx="0" cy="0"/>
        </a:xfrm>
      </p:grpSpPr>
      <p:grpSp>
        <p:nvGrpSpPr>
          <p:cNvPr id="2587" name="Google Shape;2587;p213"/>
          <p:cNvGrpSpPr/>
          <p:nvPr/>
        </p:nvGrpSpPr>
        <p:grpSpPr>
          <a:xfrm rot="-5400000">
            <a:off x="5263128" y="728557"/>
            <a:ext cx="120134" cy="1494877"/>
            <a:chOff x="8582641" y="7032180"/>
            <a:chExt cx="320100" cy="3986340"/>
          </a:xfrm>
        </p:grpSpPr>
        <p:cxnSp>
          <p:nvCxnSpPr>
            <p:cNvPr id="2588" name="Google Shape;2588;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89" name="Google Shape;2589;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0" name="Google Shape;2590;p213"/>
          <p:cNvGrpSpPr/>
          <p:nvPr/>
        </p:nvGrpSpPr>
        <p:grpSpPr>
          <a:xfrm rot="-5400000">
            <a:off x="5263128" y="2457828"/>
            <a:ext cx="120134" cy="1494877"/>
            <a:chOff x="8582641" y="7032180"/>
            <a:chExt cx="320100" cy="3986340"/>
          </a:xfrm>
        </p:grpSpPr>
        <p:cxnSp>
          <p:nvCxnSpPr>
            <p:cNvPr id="2591" name="Google Shape;2591;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2" name="Google Shape;2592;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3" name="Google Shape;2593;p213"/>
          <p:cNvGrpSpPr/>
          <p:nvPr/>
        </p:nvGrpSpPr>
        <p:grpSpPr>
          <a:xfrm rot="5400000" flipH="1">
            <a:off x="3760739" y="1589201"/>
            <a:ext cx="120134" cy="1494877"/>
            <a:chOff x="8582641" y="7032180"/>
            <a:chExt cx="320100" cy="3986340"/>
          </a:xfrm>
        </p:grpSpPr>
        <p:cxnSp>
          <p:nvCxnSpPr>
            <p:cNvPr id="2594" name="Google Shape;2594;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5" name="Google Shape;2595;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6" name="Google Shape;2596;p213"/>
          <p:cNvGrpSpPr/>
          <p:nvPr/>
        </p:nvGrpSpPr>
        <p:grpSpPr>
          <a:xfrm rot="5400000" flipH="1">
            <a:off x="3742876" y="3272741"/>
            <a:ext cx="120134" cy="1494877"/>
            <a:chOff x="8582641" y="7032180"/>
            <a:chExt cx="320100" cy="3986340"/>
          </a:xfrm>
        </p:grpSpPr>
        <p:cxnSp>
          <p:nvCxnSpPr>
            <p:cNvPr id="2597" name="Google Shape;2597;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8" name="Google Shape;2598;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99" name="Google Shape;2599;p213"/>
          <p:cNvGrpSpPr/>
          <p:nvPr/>
        </p:nvGrpSpPr>
        <p:grpSpPr>
          <a:xfrm rot="5400000" flipH="1">
            <a:off x="3752547" y="-108143"/>
            <a:ext cx="120134" cy="1494877"/>
            <a:chOff x="8582641" y="7032180"/>
            <a:chExt cx="320100" cy="3986340"/>
          </a:xfrm>
        </p:grpSpPr>
        <p:cxnSp>
          <p:nvCxnSpPr>
            <p:cNvPr id="2600" name="Google Shape;2600;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01" name="Google Shape;2601;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602" name="Google Shape;2602;p213"/>
          <p:cNvCxnSpPr/>
          <p:nvPr/>
        </p:nvCxnSpPr>
        <p:spPr>
          <a:xfrm>
            <a:off x="4559258" y="18367"/>
            <a:ext cx="0" cy="4047000"/>
          </a:xfrm>
          <a:prstGeom prst="straightConnector1">
            <a:avLst/>
          </a:prstGeom>
          <a:noFill/>
          <a:ln w="19050" cap="flat" cmpd="sng">
            <a:solidFill>
              <a:schemeClr val="dk2"/>
            </a:solidFill>
            <a:prstDash val="solid"/>
            <a:miter lim="400000"/>
            <a:headEnd type="none" w="sm" len="sm"/>
            <a:tailEnd type="none" w="sm" len="sm"/>
          </a:ln>
        </p:spPr>
      </p:cxnSp>
      <p:sp>
        <p:nvSpPr>
          <p:cNvPr id="2603" name="Google Shape;2603;p213"/>
          <p:cNvSpPr/>
          <p:nvPr/>
        </p:nvSpPr>
        <p:spPr>
          <a:xfrm>
            <a:off x="4284908" y="3760330"/>
            <a:ext cx="548700" cy="546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4" name="Google Shape;2604;p213"/>
          <p:cNvSpPr/>
          <p:nvPr/>
        </p:nvSpPr>
        <p:spPr>
          <a:xfrm>
            <a:off x="4284908" y="365618"/>
            <a:ext cx="548700" cy="546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5" name="Google Shape;2605;p213"/>
          <p:cNvSpPr/>
          <p:nvPr/>
        </p:nvSpPr>
        <p:spPr>
          <a:xfrm>
            <a:off x="4284908" y="2039058"/>
            <a:ext cx="548700" cy="546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6" name="Google Shape;2606;p213"/>
          <p:cNvSpPr/>
          <p:nvPr/>
        </p:nvSpPr>
        <p:spPr>
          <a:xfrm>
            <a:off x="4284908" y="2927619"/>
            <a:ext cx="548700" cy="546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7" name="Google Shape;2607;p213"/>
          <p:cNvSpPr/>
          <p:nvPr/>
        </p:nvSpPr>
        <p:spPr>
          <a:xfrm>
            <a:off x="4284908" y="1202332"/>
            <a:ext cx="548700" cy="546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8" name="Google Shape;2608;p213"/>
          <p:cNvSpPr txBox="1">
            <a:spLocks noGrp="1"/>
          </p:cNvSpPr>
          <p:nvPr>
            <p:ph type="subTitle" idx="1"/>
          </p:nvPr>
        </p:nvSpPr>
        <p:spPr>
          <a:xfrm>
            <a:off x="471725" y="371798"/>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09" name="Google Shape;2609;p213"/>
          <p:cNvSpPr txBox="1">
            <a:spLocks noGrp="1"/>
          </p:cNvSpPr>
          <p:nvPr>
            <p:ph type="subTitle" idx="2"/>
          </p:nvPr>
        </p:nvSpPr>
        <p:spPr>
          <a:xfrm>
            <a:off x="471725" y="72280"/>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0" name="Google Shape;2610;p213"/>
          <p:cNvSpPr txBox="1">
            <a:spLocks noGrp="1"/>
          </p:cNvSpPr>
          <p:nvPr>
            <p:ph type="subTitle" idx="3"/>
          </p:nvPr>
        </p:nvSpPr>
        <p:spPr>
          <a:xfrm>
            <a:off x="471725" y="920289"/>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1" name="Google Shape;2611;p213"/>
          <p:cNvSpPr txBox="1">
            <a:spLocks noGrp="1"/>
          </p:cNvSpPr>
          <p:nvPr>
            <p:ph type="subTitle" idx="4"/>
          </p:nvPr>
        </p:nvSpPr>
        <p:spPr>
          <a:xfrm>
            <a:off x="471725" y="2105952"/>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2" name="Google Shape;2612;p213"/>
          <p:cNvSpPr txBox="1">
            <a:spLocks noGrp="1"/>
          </p:cNvSpPr>
          <p:nvPr>
            <p:ph type="subTitle" idx="5"/>
          </p:nvPr>
        </p:nvSpPr>
        <p:spPr>
          <a:xfrm>
            <a:off x="471725" y="1806434"/>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3" name="Google Shape;2613;p213"/>
          <p:cNvSpPr txBox="1">
            <a:spLocks noGrp="1"/>
          </p:cNvSpPr>
          <p:nvPr>
            <p:ph type="subTitle" idx="6"/>
          </p:nvPr>
        </p:nvSpPr>
        <p:spPr>
          <a:xfrm>
            <a:off x="471725" y="2654444"/>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4" name="Google Shape;2614;p213"/>
          <p:cNvSpPr txBox="1">
            <a:spLocks noGrp="1"/>
          </p:cNvSpPr>
          <p:nvPr>
            <p:ph type="subTitle" idx="7"/>
          </p:nvPr>
        </p:nvSpPr>
        <p:spPr>
          <a:xfrm>
            <a:off x="471725" y="3840107"/>
            <a:ext cx="2579100" cy="247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5" name="Google Shape;2615;p213"/>
          <p:cNvSpPr txBox="1">
            <a:spLocks noGrp="1"/>
          </p:cNvSpPr>
          <p:nvPr>
            <p:ph type="subTitle" idx="8"/>
          </p:nvPr>
        </p:nvSpPr>
        <p:spPr>
          <a:xfrm>
            <a:off x="471725" y="3540589"/>
            <a:ext cx="25791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6" name="Google Shape;2616;p213"/>
          <p:cNvSpPr txBox="1">
            <a:spLocks noGrp="1"/>
          </p:cNvSpPr>
          <p:nvPr>
            <p:ph type="subTitle" idx="9"/>
          </p:nvPr>
        </p:nvSpPr>
        <p:spPr>
          <a:xfrm>
            <a:off x="471725" y="4388598"/>
            <a:ext cx="25791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7" name="Google Shape;2617;p213"/>
          <p:cNvSpPr txBox="1">
            <a:spLocks noGrp="1"/>
          </p:cNvSpPr>
          <p:nvPr>
            <p:ph type="subTitle" idx="13"/>
          </p:nvPr>
        </p:nvSpPr>
        <p:spPr>
          <a:xfrm>
            <a:off x="6148625" y="1279325"/>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8" name="Google Shape;2618;p213"/>
          <p:cNvSpPr txBox="1">
            <a:spLocks noGrp="1"/>
          </p:cNvSpPr>
          <p:nvPr>
            <p:ph type="subTitle" idx="14"/>
          </p:nvPr>
        </p:nvSpPr>
        <p:spPr>
          <a:xfrm>
            <a:off x="6148625" y="979807"/>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9" name="Google Shape;2619;p213"/>
          <p:cNvSpPr txBox="1">
            <a:spLocks noGrp="1"/>
          </p:cNvSpPr>
          <p:nvPr>
            <p:ph type="subTitle" idx="15"/>
          </p:nvPr>
        </p:nvSpPr>
        <p:spPr>
          <a:xfrm>
            <a:off x="6148625" y="1827816"/>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20" name="Google Shape;2620;p213"/>
          <p:cNvSpPr txBox="1">
            <a:spLocks noGrp="1"/>
          </p:cNvSpPr>
          <p:nvPr>
            <p:ph type="subTitle" idx="16"/>
          </p:nvPr>
        </p:nvSpPr>
        <p:spPr>
          <a:xfrm>
            <a:off x="6148625" y="2975345"/>
            <a:ext cx="2579100" cy="247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21" name="Google Shape;2621;p213"/>
          <p:cNvSpPr txBox="1">
            <a:spLocks noGrp="1"/>
          </p:cNvSpPr>
          <p:nvPr>
            <p:ph type="subTitle" idx="17"/>
          </p:nvPr>
        </p:nvSpPr>
        <p:spPr>
          <a:xfrm>
            <a:off x="6148625" y="2675826"/>
            <a:ext cx="25791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22" name="Google Shape;2622;p213"/>
          <p:cNvSpPr txBox="1">
            <a:spLocks noGrp="1"/>
          </p:cNvSpPr>
          <p:nvPr>
            <p:ph type="subTitle" idx="18"/>
          </p:nvPr>
        </p:nvSpPr>
        <p:spPr>
          <a:xfrm>
            <a:off x="6148625" y="3523835"/>
            <a:ext cx="25791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23" name="Google Shape;2623;p213"/>
          <p:cNvSpPr>
            <a:spLocks noGrp="1"/>
          </p:cNvSpPr>
          <p:nvPr>
            <p:ph type="pic" idx="19"/>
          </p:nvPr>
        </p:nvSpPr>
        <p:spPr>
          <a:xfrm>
            <a:off x="4399238" y="480801"/>
            <a:ext cx="320100" cy="320400"/>
          </a:xfrm>
          <a:prstGeom prst="rect">
            <a:avLst/>
          </a:prstGeom>
          <a:noFill/>
          <a:ln>
            <a:noFill/>
          </a:ln>
        </p:spPr>
      </p:sp>
      <p:sp>
        <p:nvSpPr>
          <p:cNvPr id="2624" name="Google Shape;2624;p213"/>
          <p:cNvSpPr>
            <a:spLocks noGrp="1"/>
          </p:cNvSpPr>
          <p:nvPr>
            <p:ph type="pic" idx="20"/>
          </p:nvPr>
        </p:nvSpPr>
        <p:spPr>
          <a:xfrm>
            <a:off x="4399238" y="1315405"/>
            <a:ext cx="320100" cy="320400"/>
          </a:xfrm>
          <a:prstGeom prst="rect">
            <a:avLst/>
          </a:prstGeom>
          <a:noFill/>
          <a:ln>
            <a:noFill/>
          </a:ln>
        </p:spPr>
      </p:sp>
      <p:sp>
        <p:nvSpPr>
          <p:cNvPr id="2625" name="Google Shape;2625;p213"/>
          <p:cNvSpPr>
            <a:spLocks noGrp="1"/>
          </p:cNvSpPr>
          <p:nvPr>
            <p:ph type="pic" idx="21"/>
          </p:nvPr>
        </p:nvSpPr>
        <p:spPr>
          <a:xfrm>
            <a:off x="4408170" y="2154054"/>
            <a:ext cx="320100" cy="320400"/>
          </a:xfrm>
          <a:prstGeom prst="rect">
            <a:avLst/>
          </a:prstGeom>
          <a:noFill/>
          <a:ln>
            <a:noFill/>
          </a:ln>
        </p:spPr>
      </p:sp>
      <p:sp>
        <p:nvSpPr>
          <p:cNvPr id="2626" name="Google Shape;2626;p213"/>
          <p:cNvSpPr>
            <a:spLocks noGrp="1"/>
          </p:cNvSpPr>
          <p:nvPr>
            <p:ph type="pic" idx="22"/>
          </p:nvPr>
        </p:nvSpPr>
        <p:spPr>
          <a:xfrm>
            <a:off x="4407515" y="3047737"/>
            <a:ext cx="320100" cy="320400"/>
          </a:xfrm>
          <a:prstGeom prst="rect">
            <a:avLst/>
          </a:prstGeom>
          <a:noFill/>
          <a:ln>
            <a:noFill/>
          </a:ln>
        </p:spPr>
      </p:sp>
      <p:sp>
        <p:nvSpPr>
          <p:cNvPr id="2627" name="Google Shape;2627;p213"/>
          <p:cNvSpPr>
            <a:spLocks noGrp="1"/>
          </p:cNvSpPr>
          <p:nvPr>
            <p:ph type="pic" idx="23"/>
          </p:nvPr>
        </p:nvSpPr>
        <p:spPr>
          <a:xfrm>
            <a:off x="4399238" y="3873395"/>
            <a:ext cx="320100" cy="3204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00" scaled="0"/>
        </a:gradFill>
        <a:effectLst/>
      </p:bgPr>
    </p:bg>
    <p:spTree>
      <p:nvGrpSpPr>
        <p:cNvPr id="1" name="Shape 175"/>
        <p:cNvGrpSpPr/>
        <p:nvPr/>
      </p:nvGrpSpPr>
      <p:grpSpPr>
        <a:xfrm>
          <a:off x="0" y="0"/>
          <a:ext cx="0" cy="0"/>
          <a:chOff x="0" y="0"/>
          <a:chExt cx="0" cy="0"/>
        </a:xfrm>
      </p:grpSpPr>
      <p:sp>
        <p:nvSpPr>
          <p:cNvPr id="176" name="Google Shape;176;p25"/>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7" name="Google Shape;177;p25"/>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8" name="Google Shape;178;p25"/>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9" name="Google Shape;179;p25"/>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80" name="Google Shape;180;p25"/>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81" name="Google Shape;181;p25"/>
          <p:cNvSpPr txBox="1">
            <a:spLocks noGrp="1"/>
          </p:cNvSpPr>
          <p:nvPr>
            <p:ph type="body" idx="4"/>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2" name="Google Shape;182;p25"/>
          <p:cNvSpPr txBox="1">
            <a:spLocks noGrp="1"/>
          </p:cNvSpPr>
          <p:nvPr>
            <p:ph type="body" idx="5"/>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3" name="Google Shape;183;p25"/>
          <p:cNvSpPr txBox="1">
            <a:spLocks noGrp="1"/>
          </p:cNvSpPr>
          <p:nvPr>
            <p:ph type="body" idx="6"/>
          </p:nvPr>
        </p:nvSpPr>
        <p:spPr>
          <a:xfrm>
            <a:off x="1331976"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4" name="Google Shape;184;p25"/>
          <p:cNvSpPr txBox="1">
            <a:spLocks noGrp="1"/>
          </p:cNvSpPr>
          <p:nvPr>
            <p:ph type="body" idx="7"/>
          </p:nvPr>
        </p:nvSpPr>
        <p:spPr>
          <a:xfrm>
            <a:off x="5513391"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5" name="Google Shape;185;p25"/>
          <p:cNvSpPr txBox="1">
            <a:spLocks noGrp="1"/>
          </p:cNvSpPr>
          <p:nvPr>
            <p:ph type="body" idx="8"/>
          </p:nvPr>
        </p:nvSpPr>
        <p:spPr>
          <a:xfrm>
            <a:off x="5513391" y="3490291"/>
            <a:ext cx="2862000" cy="296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2628"/>
        <p:cNvGrpSpPr/>
        <p:nvPr/>
      </p:nvGrpSpPr>
      <p:grpSpPr>
        <a:xfrm>
          <a:off x="0" y="0"/>
          <a:ext cx="0" cy="0"/>
          <a:chOff x="0" y="0"/>
          <a:chExt cx="0" cy="0"/>
        </a:xfrm>
      </p:grpSpPr>
      <p:cxnSp>
        <p:nvCxnSpPr>
          <p:cNvPr id="2629" name="Google Shape;2629;p214"/>
          <p:cNvCxnSpPr/>
          <p:nvPr/>
        </p:nvCxnSpPr>
        <p:spPr>
          <a:xfrm>
            <a:off x="2494024" y="2765793"/>
            <a:ext cx="0" cy="546000"/>
          </a:xfrm>
          <a:prstGeom prst="straightConnector1">
            <a:avLst/>
          </a:prstGeom>
          <a:noFill/>
          <a:ln w="19050" cap="rnd" cmpd="sng">
            <a:solidFill>
              <a:schemeClr val="accent5"/>
            </a:solidFill>
            <a:prstDash val="solid"/>
            <a:round/>
            <a:headEnd type="none" w="sm" len="sm"/>
            <a:tailEnd type="none" w="sm" len="sm"/>
          </a:ln>
        </p:spPr>
      </p:cxnSp>
      <p:cxnSp>
        <p:nvCxnSpPr>
          <p:cNvPr id="2630" name="Google Shape;2630;p214"/>
          <p:cNvCxnSpPr/>
          <p:nvPr/>
        </p:nvCxnSpPr>
        <p:spPr>
          <a:xfrm rot="10800000">
            <a:off x="2493936" y="3313885"/>
            <a:ext cx="540000" cy="0"/>
          </a:xfrm>
          <a:prstGeom prst="straightConnector1">
            <a:avLst/>
          </a:prstGeom>
          <a:noFill/>
          <a:ln w="19050" cap="rnd" cmpd="sng">
            <a:solidFill>
              <a:schemeClr val="accent2"/>
            </a:solidFill>
            <a:prstDash val="solid"/>
            <a:round/>
            <a:headEnd type="none" w="sm" len="sm"/>
            <a:tailEnd type="none" w="sm" len="sm"/>
          </a:ln>
        </p:spPr>
      </p:cxnSp>
      <p:sp>
        <p:nvSpPr>
          <p:cNvPr id="2631" name="Google Shape;2631;p214"/>
          <p:cNvSpPr/>
          <p:nvPr/>
        </p:nvSpPr>
        <p:spPr>
          <a:xfrm>
            <a:off x="1301195" y="1210949"/>
            <a:ext cx="4800600" cy="6669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32" name="Google Shape;2632;p214"/>
          <p:cNvSpPr/>
          <p:nvPr/>
        </p:nvSpPr>
        <p:spPr>
          <a:xfrm>
            <a:off x="2171700" y="2092481"/>
            <a:ext cx="4800600" cy="6669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33" name="Google Shape;2633;p214"/>
          <p:cNvSpPr/>
          <p:nvPr/>
        </p:nvSpPr>
        <p:spPr>
          <a:xfrm>
            <a:off x="3033935" y="2993782"/>
            <a:ext cx="4800600" cy="6669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634" name="Google Shape;2634;p214"/>
          <p:cNvCxnSpPr/>
          <p:nvPr/>
        </p:nvCxnSpPr>
        <p:spPr>
          <a:xfrm>
            <a:off x="1631789" y="1877828"/>
            <a:ext cx="0" cy="546000"/>
          </a:xfrm>
          <a:prstGeom prst="straightConnector1">
            <a:avLst/>
          </a:prstGeom>
          <a:noFill/>
          <a:ln w="19050" cap="rnd" cmpd="sng">
            <a:solidFill>
              <a:schemeClr val="accent1"/>
            </a:solidFill>
            <a:prstDash val="solid"/>
            <a:round/>
            <a:headEnd type="none" w="sm" len="sm"/>
            <a:tailEnd type="none" w="sm" len="sm"/>
          </a:ln>
        </p:spPr>
      </p:cxnSp>
      <p:cxnSp>
        <p:nvCxnSpPr>
          <p:cNvPr id="2635" name="Google Shape;2635;p214"/>
          <p:cNvCxnSpPr>
            <a:stCxn id="2632" idx="1"/>
          </p:cNvCxnSpPr>
          <p:nvPr/>
        </p:nvCxnSpPr>
        <p:spPr>
          <a:xfrm rot="10800000">
            <a:off x="1631700" y="2425931"/>
            <a:ext cx="540000" cy="0"/>
          </a:xfrm>
          <a:prstGeom prst="straightConnector1">
            <a:avLst/>
          </a:prstGeom>
          <a:noFill/>
          <a:ln w="19050" cap="rnd" cmpd="sng">
            <a:solidFill>
              <a:schemeClr val="accent5"/>
            </a:solidFill>
            <a:prstDash val="solid"/>
            <a:round/>
            <a:headEnd type="none" w="sm" len="sm"/>
            <a:tailEnd type="none" w="sm" len="sm"/>
          </a:ln>
        </p:spPr>
      </p:cxnSp>
      <p:sp>
        <p:nvSpPr>
          <p:cNvPr id="2636" name="Google Shape;2636;p214"/>
          <p:cNvSpPr txBox="1">
            <a:spLocks noGrp="1"/>
          </p:cNvSpPr>
          <p:nvPr>
            <p:ph type="subTitle" idx="1"/>
          </p:nvPr>
        </p:nvSpPr>
        <p:spPr>
          <a:xfrm>
            <a:off x="1463040" y="1400327"/>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37" name="Google Shape;2637;p214"/>
          <p:cNvSpPr txBox="1">
            <a:spLocks noGrp="1"/>
          </p:cNvSpPr>
          <p:nvPr>
            <p:ph type="subTitle" idx="2"/>
          </p:nvPr>
        </p:nvSpPr>
        <p:spPr>
          <a:xfrm>
            <a:off x="2313432" y="2278964"/>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38" name="Google Shape;2638;p214"/>
          <p:cNvSpPr txBox="1">
            <a:spLocks noGrp="1"/>
          </p:cNvSpPr>
          <p:nvPr>
            <p:ph type="subTitle" idx="3"/>
          </p:nvPr>
        </p:nvSpPr>
        <p:spPr>
          <a:xfrm>
            <a:off x="3182112" y="3185059"/>
            <a:ext cx="39135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2639"/>
        <p:cNvGrpSpPr/>
        <p:nvPr/>
      </p:nvGrpSpPr>
      <p:grpSpPr>
        <a:xfrm>
          <a:off x="0" y="0"/>
          <a:ext cx="0" cy="0"/>
          <a:chOff x="0" y="0"/>
          <a:chExt cx="0" cy="0"/>
        </a:xfrm>
      </p:grpSpPr>
      <p:cxnSp>
        <p:nvCxnSpPr>
          <p:cNvPr id="2640" name="Google Shape;2640;p215"/>
          <p:cNvCxnSpPr/>
          <p:nvPr/>
        </p:nvCxnSpPr>
        <p:spPr>
          <a:xfrm>
            <a:off x="1946447" y="2342274"/>
            <a:ext cx="0" cy="546000"/>
          </a:xfrm>
          <a:prstGeom prst="straightConnector1">
            <a:avLst/>
          </a:prstGeom>
          <a:noFill/>
          <a:ln w="19050" cap="rnd" cmpd="sng">
            <a:solidFill>
              <a:schemeClr val="accent5"/>
            </a:solidFill>
            <a:prstDash val="solid"/>
            <a:round/>
            <a:headEnd type="none" w="sm" len="sm"/>
            <a:tailEnd type="none" w="sm" len="sm"/>
          </a:ln>
        </p:spPr>
      </p:cxnSp>
      <p:cxnSp>
        <p:nvCxnSpPr>
          <p:cNvPr id="2641" name="Google Shape;2641;p215"/>
          <p:cNvCxnSpPr/>
          <p:nvPr/>
        </p:nvCxnSpPr>
        <p:spPr>
          <a:xfrm rot="10800000">
            <a:off x="1946359" y="2890366"/>
            <a:ext cx="540000" cy="0"/>
          </a:xfrm>
          <a:prstGeom prst="straightConnector1">
            <a:avLst/>
          </a:prstGeom>
          <a:noFill/>
          <a:ln w="19050" cap="rnd" cmpd="sng">
            <a:solidFill>
              <a:schemeClr val="accent2"/>
            </a:solidFill>
            <a:prstDash val="solid"/>
            <a:round/>
            <a:headEnd type="none" w="sm" len="sm"/>
            <a:tailEnd type="none" w="sm" len="sm"/>
          </a:ln>
        </p:spPr>
      </p:cxnSp>
      <p:sp>
        <p:nvSpPr>
          <p:cNvPr id="2642" name="Google Shape;2642;p215"/>
          <p:cNvSpPr/>
          <p:nvPr/>
        </p:nvSpPr>
        <p:spPr>
          <a:xfrm>
            <a:off x="753618" y="787430"/>
            <a:ext cx="4800600" cy="6669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43" name="Google Shape;2643;p215"/>
          <p:cNvSpPr/>
          <p:nvPr/>
        </p:nvSpPr>
        <p:spPr>
          <a:xfrm>
            <a:off x="1624123" y="1668962"/>
            <a:ext cx="4800600" cy="6669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44" name="Google Shape;2644;p215"/>
          <p:cNvSpPr/>
          <p:nvPr/>
        </p:nvSpPr>
        <p:spPr>
          <a:xfrm>
            <a:off x="2486358" y="2570263"/>
            <a:ext cx="4800600" cy="6669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645" name="Google Shape;2645;p215"/>
          <p:cNvCxnSpPr/>
          <p:nvPr/>
        </p:nvCxnSpPr>
        <p:spPr>
          <a:xfrm>
            <a:off x="1084212" y="1454309"/>
            <a:ext cx="0" cy="546000"/>
          </a:xfrm>
          <a:prstGeom prst="straightConnector1">
            <a:avLst/>
          </a:prstGeom>
          <a:noFill/>
          <a:ln w="19050" cap="rnd" cmpd="sng">
            <a:solidFill>
              <a:schemeClr val="accent1"/>
            </a:solidFill>
            <a:prstDash val="solid"/>
            <a:round/>
            <a:headEnd type="none" w="sm" len="sm"/>
            <a:tailEnd type="none" w="sm" len="sm"/>
          </a:ln>
        </p:spPr>
      </p:cxnSp>
      <p:cxnSp>
        <p:nvCxnSpPr>
          <p:cNvPr id="2646" name="Google Shape;2646;p215"/>
          <p:cNvCxnSpPr>
            <a:stCxn id="2643" idx="1"/>
          </p:cNvCxnSpPr>
          <p:nvPr/>
        </p:nvCxnSpPr>
        <p:spPr>
          <a:xfrm rot="10800000">
            <a:off x="1084123" y="2002412"/>
            <a:ext cx="540000" cy="0"/>
          </a:xfrm>
          <a:prstGeom prst="straightConnector1">
            <a:avLst/>
          </a:prstGeom>
          <a:noFill/>
          <a:ln w="19050" cap="rnd" cmpd="sng">
            <a:solidFill>
              <a:schemeClr val="accent5"/>
            </a:solidFill>
            <a:prstDash val="solid"/>
            <a:round/>
            <a:headEnd type="none" w="sm" len="sm"/>
            <a:tailEnd type="none" w="sm" len="sm"/>
          </a:ln>
        </p:spPr>
      </p:cxnSp>
      <p:cxnSp>
        <p:nvCxnSpPr>
          <p:cNvPr id="2647" name="Google Shape;2647;p215"/>
          <p:cNvCxnSpPr/>
          <p:nvPr/>
        </p:nvCxnSpPr>
        <p:spPr>
          <a:xfrm>
            <a:off x="2821857" y="3236060"/>
            <a:ext cx="0" cy="546000"/>
          </a:xfrm>
          <a:prstGeom prst="straightConnector1">
            <a:avLst/>
          </a:prstGeom>
          <a:noFill/>
          <a:ln w="19050" cap="rnd" cmpd="sng">
            <a:solidFill>
              <a:schemeClr val="accent2"/>
            </a:solidFill>
            <a:prstDash val="solid"/>
            <a:round/>
            <a:headEnd type="none" w="sm" len="sm"/>
            <a:tailEnd type="none" w="sm" len="sm"/>
          </a:ln>
        </p:spPr>
      </p:cxnSp>
      <p:cxnSp>
        <p:nvCxnSpPr>
          <p:cNvPr id="2648" name="Google Shape;2648;p215"/>
          <p:cNvCxnSpPr/>
          <p:nvPr/>
        </p:nvCxnSpPr>
        <p:spPr>
          <a:xfrm rot="10800000">
            <a:off x="2821769" y="3784152"/>
            <a:ext cx="540000" cy="0"/>
          </a:xfrm>
          <a:prstGeom prst="straightConnector1">
            <a:avLst/>
          </a:prstGeom>
          <a:noFill/>
          <a:ln w="19050" cap="rnd" cmpd="sng">
            <a:solidFill>
              <a:schemeClr val="accent6"/>
            </a:solidFill>
            <a:prstDash val="solid"/>
            <a:round/>
            <a:headEnd type="none" w="sm" len="sm"/>
            <a:tailEnd type="none" w="sm" len="sm"/>
          </a:ln>
        </p:spPr>
      </p:cxnSp>
      <p:sp>
        <p:nvSpPr>
          <p:cNvPr id="2649" name="Google Shape;2649;p215"/>
          <p:cNvSpPr/>
          <p:nvPr/>
        </p:nvSpPr>
        <p:spPr>
          <a:xfrm>
            <a:off x="3361767" y="3464049"/>
            <a:ext cx="4800600" cy="6669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650" name="Google Shape;2650;p215"/>
          <p:cNvSpPr txBox="1">
            <a:spLocks noGrp="1"/>
          </p:cNvSpPr>
          <p:nvPr>
            <p:ph type="subTitle" idx="1"/>
          </p:nvPr>
        </p:nvSpPr>
        <p:spPr>
          <a:xfrm>
            <a:off x="914400" y="979314"/>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51" name="Google Shape;2651;p215"/>
          <p:cNvSpPr txBox="1">
            <a:spLocks noGrp="1"/>
          </p:cNvSpPr>
          <p:nvPr>
            <p:ph type="subTitle" idx="2"/>
          </p:nvPr>
        </p:nvSpPr>
        <p:spPr>
          <a:xfrm>
            <a:off x="1773936" y="1857951"/>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52" name="Google Shape;2652;p215"/>
          <p:cNvSpPr txBox="1">
            <a:spLocks noGrp="1"/>
          </p:cNvSpPr>
          <p:nvPr>
            <p:ph type="subTitle" idx="3"/>
          </p:nvPr>
        </p:nvSpPr>
        <p:spPr>
          <a:xfrm>
            <a:off x="2633472" y="2754893"/>
            <a:ext cx="45081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53" name="Google Shape;2653;p215"/>
          <p:cNvSpPr txBox="1">
            <a:spLocks noGrp="1"/>
          </p:cNvSpPr>
          <p:nvPr>
            <p:ph type="subTitle" idx="4"/>
          </p:nvPr>
        </p:nvSpPr>
        <p:spPr>
          <a:xfrm>
            <a:off x="3511296" y="3651834"/>
            <a:ext cx="3913500" cy="292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2654"/>
        <p:cNvGrpSpPr/>
        <p:nvPr/>
      </p:nvGrpSpPr>
      <p:grpSpPr>
        <a:xfrm>
          <a:off x="0" y="0"/>
          <a:ext cx="0" cy="0"/>
          <a:chOff x="0" y="0"/>
          <a:chExt cx="0" cy="0"/>
        </a:xfrm>
      </p:grpSpPr>
      <p:sp>
        <p:nvSpPr>
          <p:cNvPr id="2655" name="Google Shape;2655;p216"/>
          <p:cNvSpPr/>
          <p:nvPr/>
        </p:nvSpPr>
        <p:spPr>
          <a:xfrm>
            <a:off x="5511000" y="3189514"/>
            <a:ext cx="1970400" cy="4530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6" name="Google Shape;2656;p216"/>
          <p:cNvSpPr/>
          <p:nvPr/>
        </p:nvSpPr>
        <p:spPr>
          <a:xfrm>
            <a:off x="5291850" y="2628220"/>
            <a:ext cx="2408700" cy="4530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7" name="Google Shape;2657;p216"/>
          <p:cNvSpPr/>
          <p:nvPr/>
        </p:nvSpPr>
        <p:spPr>
          <a:xfrm>
            <a:off x="5023950" y="2066925"/>
            <a:ext cx="2944500" cy="4530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8" name="Google Shape;2658;p216"/>
          <p:cNvSpPr/>
          <p:nvPr/>
        </p:nvSpPr>
        <p:spPr>
          <a:xfrm>
            <a:off x="4762500" y="1505656"/>
            <a:ext cx="3467400" cy="4530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59" name="Google Shape;2659;p216"/>
          <p:cNvSpPr txBox="1">
            <a:spLocks noGrp="1"/>
          </p:cNvSpPr>
          <p:nvPr>
            <p:ph type="title"/>
          </p:nvPr>
        </p:nvSpPr>
        <p:spPr>
          <a:xfrm>
            <a:off x="456297" y="1701788"/>
            <a:ext cx="3583200" cy="174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60" name="Google Shape;2660;p216"/>
          <p:cNvSpPr txBox="1">
            <a:spLocks noGrp="1"/>
          </p:cNvSpPr>
          <p:nvPr>
            <p:ph type="subTitle" idx="1"/>
          </p:nvPr>
        </p:nvSpPr>
        <p:spPr>
          <a:xfrm>
            <a:off x="5023950" y="1572743"/>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1" name="Google Shape;2661;p216"/>
          <p:cNvSpPr txBox="1">
            <a:spLocks noGrp="1"/>
          </p:cNvSpPr>
          <p:nvPr>
            <p:ph type="subTitle" idx="2"/>
          </p:nvPr>
        </p:nvSpPr>
        <p:spPr>
          <a:xfrm>
            <a:off x="5164350" y="2135464"/>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2" name="Google Shape;2662;p216"/>
          <p:cNvSpPr txBox="1">
            <a:spLocks noGrp="1"/>
          </p:cNvSpPr>
          <p:nvPr>
            <p:ph type="subTitle" idx="3"/>
          </p:nvPr>
        </p:nvSpPr>
        <p:spPr>
          <a:xfrm>
            <a:off x="5487150" y="2693755"/>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3" name="Google Shape;2663;p216"/>
          <p:cNvSpPr txBox="1">
            <a:spLocks noGrp="1"/>
          </p:cNvSpPr>
          <p:nvPr>
            <p:ph type="subTitle" idx="4"/>
          </p:nvPr>
        </p:nvSpPr>
        <p:spPr>
          <a:xfrm>
            <a:off x="5696100" y="3252072"/>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2664"/>
        <p:cNvGrpSpPr/>
        <p:nvPr/>
      </p:nvGrpSpPr>
      <p:grpSpPr>
        <a:xfrm>
          <a:off x="0" y="0"/>
          <a:ext cx="0" cy="0"/>
          <a:chOff x="0" y="0"/>
          <a:chExt cx="0" cy="0"/>
        </a:xfrm>
      </p:grpSpPr>
      <p:sp>
        <p:nvSpPr>
          <p:cNvPr id="2665" name="Google Shape;2665;p217"/>
          <p:cNvSpPr txBox="1">
            <a:spLocks noGrp="1"/>
          </p:cNvSpPr>
          <p:nvPr>
            <p:ph type="title"/>
          </p:nvPr>
        </p:nvSpPr>
        <p:spPr>
          <a:xfrm>
            <a:off x="456296" y="1701787"/>
            <a:ext cx="3583200" cy="1744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66" name="Google Shape;2666;p217"/>
          <p:cNvSpPr/>
          <p:nvPr/>
        </p:nvSpPr>
        <p:spPr>
          <a:xfrm>
            <a:off x="5511000" y="2908816"/>
            <a:ext cx="1970400" cy="4530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67" name="Google Shape;2667;p217"/>
          <p:cNvSpPr/>
          <p:nvPr/>
        </p:nvSpPr>
        <p:spPr>
          <a:xfrm>
            <a:off x="5291850" y="2347522"/>
            <a:ext cx="2408700" cy="4530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68" name="Google Shape;2668;p217"/>
          <p:cNvSpPr/>
          <p:nvPr/>
        </p:nvSpPr>
        <p:spPr>
          <a:xfrm>
            <a:off x="5023950" y="1786228"/>
            <a:ext cx="2944500" cy="4530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69" name="Google Shape;2669;p217"/>
          <p:cNvSpPr/>
          <p:nvPr/>
        </p:nvSpPr>
        <p:spPr>
          <a:xfrm>
            <a:off x="4762500" y="1224958"/>
            <a:ext cx="3467400" cy="4530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70" name="Google Shape;2670;p217"/>
          <p:cNvSpPr txBox="1">
            <a:spLocks noGrp="1"/>
          </p:cNvSpPr>
          <p:nvPr>
            <p:ph type="subTitle" idx="1"/>
          </p:nvPr>
        </p:nvSpPr>
        <p:spPr>
          <a:xfrm>
            <a:off x="5023950" y="1292046"/>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1" name="Google Shape;2671;p217"/>
          <p:cNvSpPr txBox="1">
            <a:spLocks noGrp="1"/>
          </p:cNvSpPr>
          <p:nvPr>
            <p:ph type="subTitle" idx="2"/>
          </p:nvPr>
        </p:nvSpPr>
        <p:spPr>
          <a:xfrm>
            <a:off x="5164350" y="1854766"/>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2" name="Google Shape;2672;p217"/>
          <p:cNvSpPr txBox="1">
            <a:spLocks noGrp="1"/>
          </p:cNvSpPr>
          <p:nvPr>
            <p:ph type="subTitle" idx="3"/>
          </p:nvPr>
        </p:nvSpPr>
        <p:spPr>
          <a:xfrm>
            <a:off x="5487150" y="2413058"/>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3" name="Google Shape;2673;p217"/>
          <p:cNvSpPr txBox="1">
            <a:spLocks noGrp="1"/>
          </p:cNvSpPr>
          <p:nvPr>
            <p:ph type="subTitle" idx="4"/>
          </p:nvPr>
        </p:nvSpPr>
        <p:spPr>
          <a:xfrm>
            <a:off x="5696100" y="2971374"/>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4" name="Google Shape;2674;p217"/>
          <p:cNvSpPr/>
          <p:nvPr/>
        </p:nvSpPr>
        <p:spPr>
          <a:xfrm>
            <a:off x="5696100" y="3470124"/>
            <a:ext cx="1600200" cy="4530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75" name="Google Shape;2675;p217"/>
          <p:cNvSpPr txBox="1">
            <a:spLocks noGrp="1"/>
          </p:cNvSpPr>
          <p:nvPr>
            <p:ph type="subTitle" idx="5"/>
          </p:nvPr>
        </p:nvSpPr>
        <p:spPr>
          <a:xfrm>
            <a:off x="5846411" y="3532682"/>
            <a:ext cx="12993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2676"/>
        <p:cNvGrpSpPr/>
        <p:nvPr/>
      </p:nvGrpSpPr>
      <p:grpSpPr>
        <a:xfrm>
          <a:off x="0" y="0"/>
          <a:ext cx="0" cy="0"/>
          <a:chOff x="0" y="0"/>
          <a:chExt cx="0" cy="0"/>
        </a:xfrm>
      </p:grpSpPr>
      <p:cxnSp>
        <p:nvCxnSpPr>
          <p:cNvPr id="2677" name="Google Shape;2677;p218"/>
          <p:cNvCxnSpPr/>
          <p:nvPr/>
        </p:nvCxnSpPr>
        <p:spPr>
          <a:xfrm flipH="1">
            <a:off x="1624951" y="150444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678" name="Google Shape;2678;p218"/>
          <p:cNvCxnSpPr/>
          <p:nvPr/>
        </p:nvCxnSpPr>
        <p:spPr>
          <a:xfrm flipH="1">
            <a:off x="1617227" y="2153025"/>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679" name="Google Shape;2679;p218"/>
          <p:cNvCxnSpPr/>
          <p:nvPr/>
        </p:nvCxnSpPr>
        <p:spPr>
          <a:xfrm flipH="1">
            <a:off x="1617227" y="2807278"/>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680" name="Google Shape;2680;p218"/>
          <p:cNvCxnSpPr/>
          <p:nvPr/>
        </p:nvCxnSpPr>
        <p:spPr>
          <a:xfrm flipH="1">
            <a:off x="1624951" y="3467196"/>
            <a:ext cx="3972000" cy="4500"/>
          </a:xfrm>
          <a:prstGeom prst="straightConnector1">
            <a:avLst/>
          </a:prstGeom>
          <a:noFill/>
          <a:ln w="19050" cap="flat" cmpd="sng">
            <a:solidFill>
              <a:schemeClr val="dk2"/>
            </a:solidFill>
            <a:prstDash val="solid"/>
            <a:round/>
            <a:headEnd type="none" w="sm" len="sm"/>
            <a:tailEnd type="none" w="sm" len="sm"/>
          </a:ln>
        </p:spPr>
      </p:cxnSp>
      <p:sp>
        <p:nvSpPr>
          <p:cNvPr id="2681" name="Google Shape;2681;p218"/>
          <p:cNvSpPr/>
          <p:nvPr/>
        </p:nvSpPr>
        <p:spPr>
          <a:xfrm>
            <a:off x="1137290" y="1232120"/>
            <a:ext cx="547200" cy="54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2682" name="Google Shape;2682;p218"/>
          <p:cNvSpPr/>
          <p:nvPr/>
        </p:nvSpPr>
        <p:spPr>
          <a:xfrm>
            <a:off x="1135926" y="1880703"/>
            <a:ext cx="548700" cy="5490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2683" name="Google Shape;2683;p218"/>
          <p:cNvSpPr/>
          <p:nvPr/>
        </p:nvSpPr>
        <p:spPr>
          <a:xfrm>
            <a:off x="1135926" y="2534956"/>
            <a:ext cx="548700" cy="5490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2684" name="Google Shape;2684;p218"/>
          <p:cNvSpPr/>
          <p:nvPr/>
        </p:nvSpPr>
        <p:spPr>
          <a:xfrm>
            <a:off x="1136789" y="3194874"/>
            <a:ext cx="548700" cy="5490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2685" name="Google Shape;2685;p218"/>
          <p:cNvSpPr txBox="1">
            <a:spLocks noGrp="1"/>
          </p:cNvSpPr>
          <p:nvPr>
            <p:ph type="subTitle" idx="1"/>
          </p:nvPr>
        </p:nvSpPr>
        <p:spPr>
          <a:xfrm>
            <a:off x="5689525" y="1282386"/>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6" name="Google Shape;2686;p218"/>
          <p:cNvSpPr txBox="1">
            <a:spLocks noGrp="1"/>
          </p:cNvSpPr>
          <p:nvPr>
            <p:ph type="subTitle" idx="2"/>
          </p:nvPr>
        </p:nvSpPr>
        <p:spPr>
          <a:xfrm>
            <a:off x="5689525" y="1930969"/>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7" name="Google Shape;2687;p218"/>
          <p:cNvSpPr txBox="1">
            <a:spLocks noGrp="1"/>
          </p:cNvSpPr>
          <p:nvPr>
            <p:ph type="subTitle" idx="3"/>
          </p:nvPr>
        </p:nvSpPr>
        <p:spPr>
          <a:xfrm>
            <a:off x="5689525" y="2585223"/>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8" name="Google Shape;2688;p218"/>
          <p:cNvSpPr txBox="1">
            <a:spLocks noGrp="1"/>
          </p:cNvSpPr>
          <p:nvPr>
            <p:ph type="subTitle" idx="4"/>
          </p:nvPr>
        </p:nvSpPr>
        <p:spPr>
          <a:xfrm>
            <a:off x="5689525" y="3245140"/>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9" name="Google Shape;2689;p218"/>
          <p:cNvSpPr/>
          <p:nvPr/>
        </p:nvSpPr>
        <p:spPr>
          <a:xfrm>
            <a:off x="2678323" y="3242888"/>
            <a:ext cx="1970400" cy="4530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0" name="Google Shape;2690;p218"/>
          <p:cNvSpPr/>
          <p:nvPr/>
        </p:nvSpPr>
        <p:spPr>
          <a:xfrm>
            <a:off x="2459173" y="2582971"/>
            <a:ext cx="2408700" cy="4530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1" name="Google Shape;2691;p218"/>
          <p:cNvSpPr/>
          <p:nvPr/>
        </p:nvSpPr>
        <p:spPr>
          <a:xfrm>
            <a:off x="2191273" y="1928717"/>
            <a:ext cx="2944500" cy="4530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2" name="Google Shape;2692;p218"/>
          <p:cNvSpPr/>
          <p:nvPr/>
        </p:nvSpPr>
        <p:spPr>
          <a:xfrm>
            <a:off x="1929823" y="1313826"/>
            <a:ext cx="3467400" cy="4530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693" name="Google Shape;2693;p218"/>
          <p:cNvSpPr txBox="1">
            <a:spLocks noGrp="1"/>
          </p:cNvSpPr>
          <p:nvPr>
            <p:ph type="subTitle" idx="5"/>
          </p:nvPr>
        </p:nvSpPr>
        <p:spPr>
          <a:xfrm>
            <a:off x="2191273" y="1346496"/>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4" name="Google Shape;2694;p218"/>
          <p:cNvSpPr txBox="1">
            <a:spLocks noGrp="1"/>
          </p:cNvSpPr>
          <p:nvPr>
            <p:ph type="subTitle" idx="6"/>
          </p:nvPr>
        </p:nvSpPr>
        <p:spPr>
          <a:xfrm>
            <a:off x="2331673" y="1995079"/>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5" name="Google Shape;2695;p218"/>
          <p:cNvSpPr txBox="1">
            <a:spLocks noGrp="1"/>
          </p:cNvSpPr>
          <p:nvPr>
            <p:ph type="subTitle" idx="7"/>
          </p:nvPr>
        </p:nvSpPr>
        <p:spPr>
          <a:xfrm>
            <a:off x="2654473" y="2649332"/>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6" name="Google Shape;2696;p218"/>
          <p:cNvSpPr txBox="1">
            <a:spLocks noGrp="1"/>
          </p:cNvSpPr>
          <p:nvPr>
            <p:ph type="subTitle" idx="8"/>
          </p:nvPr>
        </p:nvSpPr>
        <p:spPr>
          <a:xfrm>
            <a:off x="2863423" y="3309250"/>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7" name="Google Shape;2697;p218"/>
          <p:cNvSpPr>
            <a:spLocks noGrp="1"/>
          </p:cNvSpPr>
          <p:nvPr>
            <p:ph type="pic" idx="9"/>
          </p:nvPr>
        </p:nvSpPr>
        <p:spPr>
          <a:xfrm>
            <a:off x="1250226" y="1352497"/>
            <a:ext cx="320100" cy="320400"/>
          </a:xfrm>
          <a:prstGeom prst="rect">
            <a:avLst/>
          </a:prstGeom>
          <a:noFill/>
          <a:ln>
            <a:noFill/>
          </a:ln>
        </p:spPr>
      </p:sp>
      <p:sp>
        <p:nvSpPr>
          <p:cNvPr id="2698" name="Google Shape;2698;p218"/>
          <p:cNvSpPr>
            <a:spLocks noGrp="1"/>
          </p:cNvSpPr>
          <p:nvPr>
            <p:ph type="pic" idx="13"/>
          </p:nvPr>
        </p:nvSpPr>
        <p:spPr>
          <a:xfrm>
            <a:off x="1250226" y="1995139"/>
            <a:ext cx="320100" cy="320400"/>
          </a:xfrm>
          <a:prstGeom prst="rect">
            <a:avLst/>
          </a:prstGeom>
          <a:noFill/>
          <a:ln>
            <a:noFill/>
          </a:ln>
        </p:spPr>
      </p:sp>
      <p:sp>
        <p:nvSpPr>
          <p:cNvPr id="2699" name="Google Shape;2699;p218"/>
          <p:cNvSpPr>
            <a:spLocks noGrp="1"/>
          </p:cNvSpPr>
          <p:nvPr>
            <p:ph type="pic" idx="14"/>
          </p:nvPr>
        </p:nvSpPr>
        <p:spPr>
          <a:xfrm>
            <a:off x="1247038" y="2658985"/>
            <a:ext cx="320100" cy="320400"/>
          </a:xfrm>
          <a:prstGeom prst="rect">
            <a:avLst/>
          </a:prstGeom>
          <a:noFill/>
          <a:ln>
            <a:noFill/>
          </a:ln>
        </p:spPr>
      </p:sp>
      <p:sp>
        <p:nvSpPr>
          <p:cNvPr id="2700" name="Google Shape;2700;p218"/>
          <p:cNvSpPr>
            <a:spLocks noGrp="1"/>
          </p:cNvSpPr>
          <p:nvPr>
            <p:ph type="pic" idx="15"/>
          </p:nvPr>
        </p:nvSpPr>
        <p:spPr>
          <a:xfrm>
            <a:off x="1247038" y="3309310"/>
            <a:ext cx="320100" cy="320400"/>
          </a:xfrm>
          <a:prstGeom prst="rect">
            <a:avLst/>
          </a:prstGeom>
          <a:noFill/>
          <a:ln>
            <a:noFill/>
          </a:ln>
        </p:spPr>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2701"/>
        <p:cNvGrpSpPr/>
        <p:nvPr/>
      </p:nvGrpSpPr>
      <p:grpSpPr>
        <a:xfrm>
          <a:off x="0" y="0"/>
          <a:ext cx="0" cy="0"/>
          <a:chOff x="0" y="0"/>
          <a:chExt cx="0" cy="0"/>
        </a:xfrm>
      </p:grpSpPr>
      <p:cxnSp>
        <p:nvCxnSpPr>
          <p:cNvPr id="2702" name="Google Shape;2702;p219"/>
          <p:cNvCxnSpPr/>
          <p:nvPr/>
        </p:nvCxnSpPr>
        <p:spPr>
          <a:xfrm flipH="1">
            <a:off x="1624951" y="1190116"/>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03" name="Google Shape;2703;p219"/>
          <p:cNvCxnSpPr/>
          <p:nvPr/>
        </p:nvCxnSpPr>
        <p:spPr>
          <a:xfrm flipH="1">
            <a:off x="1617227" y="1838699"/>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04" name="Google Shape;2704;p219"/>
          <p:cNvCxnSpPr/>
          <p:nvPr/>
        </p:nvCxnSpPr>
        <p:spPr>
          <a:xfrm flipH="1">
            <a:off x="1617227" y="249295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05" name="Google Shape;2705;p219"/>
          <p:cNvCxnSpPr/>
          <p:nvPr/>
        </p:nvCxnSpPr>
        <p:spPr>
          <a:xfrm flipH="1">
            <a:off x="1624951" y="3152870"/>
            <a:ext cx="3972000" cy="4500"/>
          </a:xfrm>
          <a:prstGeom prst="straightConnector1">
            <a:avLst/>
          </a:prstGeom>
          <a:noFill/>
          <a:ln w="19050" cap="flat" cmpd="sng">
            <a:solidFill>
              <a:schemeClr val="dk2"/>
            </a:solidFill>
            <a:prstDash val="solid"/>
            <a:round/>
            <a:headEnd type="none" w="sm" len="sm"/>
            <a:tailEnd type="none" w="sm" len="sm"/>
          </a:ln>
        </p:spPr>
      </p:cxnSp>
      <p:sp>
        <p:nvSpPr>
          <p:cNvPr id="2706" name="Google Shape;2706;p219"/>
          <p:cNvSpPr/>
          <p:nvPr/>
        </p:nvSpPr>
        <p:spPr>
          <a:xfrm>
            <a:off x="1137290" y="917794"/>
            <a:ext cx="547200" cy="5490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2707" name="Google Shape;2707;p219"/>
          <p:cNvSpPr/>
          <p:nvPr/>
        </p:nvSpPr>
        <p:spPr>
          <a:xfrm>
            <a:off x="1135926" y="1566377"/>
            <a:ext cx="548700" cy="5490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2708" name="Google Shape;2708;p219"/>
          <p:cNvSpPr/>
          <p:nvPr/>
        </p:nvSpPr>
        <p:spPr>
          <a:xfrm>
            <a:off x="1135926" y="2220630"/>
            <a:ext cx="548700" cy="5490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2709" name="Google Shape;2709;p219"/>
          <p:cNvSpPr/>
          <p:nvPr/>
        </p:nvSpPr>
        <p:spPr>
          <a:xfrm>
            <a:off x="1136789" y="2880548"/>
            <a:ext cx="548700" cy="5490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2710" name="Google Shape;2710;p219"/>
          <p:cNvSpPr txBox="1">
            <a:spLocks noGrp="1"/>
          </p:cNvSpPr>
          <p:nvPr>
            <p:ph type="subTitle" idx="1"/>
          </p:nvPr>
        </p:nvSpPr>
        <p:spPr>
          <a:xfrm>
            <a:off x="5689525" y="968061"/>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1" name="Google Shape;2711;p219"/>
          <p:cNvSpPr txBox="1">
            <a:spLocks noGrp="1"/>
          </p:cNvSpPr>
          <p:nvPr>
            <p:ph type="subTitle" idx="2"/>
          </p:nvPr>
        </p:nvSpPr>
        <p:spPr>
          <a:xfrm>
            <a:off x="5689525" y="1616644"/>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2" name="Google Shape;2712;p219"/>
          <p:cNvSpPr txBox="1">
            <a:spLocks noGrp="1"/>
          </p:cNvSpPr>
          <p:nvPr>
            <p:ph type="subTitle" idx="3"/>
          </p:nvPr>
        </p:nvSpPr>
        <p:spPr>
          <a:xfrm>
            <a:off x="5689525" y="2270897"/>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3" name="Google Shape;2713;p219"/>
          <p:cNvSpPr txBox="1">
            <a:spLocks noGrp="1"/>
          </p:cNvSpPr>
          <p:nvPr>
            <p:ph type="subTitle" idx="4"/>
          </p:nvPr>
        </p:nvSpPr>
        <p:spPr>
          <a:xfrm>
            <a:off x="5689525" y="2930815"/>
            <a:ext cx="2501100" cy="448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14" name="Google Shape;2714;p219"/>
          <p:cNvSpPr/>
          <p:nvPr/>
        </p:nvSpPr>
        <p:spPr>
          <a:xfrm>
            <a:off x="2678323" y="2928563"/>
            <a:ext cx="1970400" cy="4530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5" name="Google Shape;2715;p219"/>
          <p:cNvSpPr/>
          <p:nvPr/>
        </p:nvSpPr>
        <p:spPr>
          <a:xfrm>
            <a:off x="2459173" y="2268645"/>
            <a:ext cx="2408700" cy="4530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6" name="Google Shape;2716;p219"/>
          <p:cNvSpPr/>
          <p:nvPr/>
        </p:nvSpPr>
        <p:spPr>
          <a:xfrm>
            <a:off x="2191273" y="1614392"/>
            <a:ext cx="2944500" cy="4530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7" name="Google Shape;2717;p219"/>
          <p:cNvSpPr/>
          <p:nvPr/>
        </p:nvSpPr>
        <p:spPr>
          <a:xfrm>
            <a:off x="1929823" y="999500"/>
            <a:ext cx="3467400" cy="4530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18" name="Google Shape;2718;p219"/>
          <p:cNvSpPr txBox="1">
            <a:spLocks noGrp="1"/>
          </p:cNvSpPr>
          <p:nvPr>
            <p:ph type="subTitle" idx="5"/>
          </p:nvPr>
        </p:nvSpPr>
        <p:spPr>
          <a:xfrm>
            <a:off x="2191273" y="1032170"/>
            <a:ext cx="29445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19" name="Google Shape;2719;p219"/>
          <p:cNvSpPr txBox="1">
            <a:spLocks noGrp="1"/>
          </p:cNvSpPr>
          <p:nvPr>
            <p:ph type="subTitle" idx="6"/>
          </p:nvPr>
        </p:nvSpPr>
        <p:spPr>
          <a:xfrm>
            <a:off x="2331673" y="1680753"/>
            <a:ext cx="26637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20" name="Google Shape;2720;p219"/>
          <p:cNvSpPr txBox="1">
            <a:spLocks noGrp="1"/>
          </p:cNvSpPr>
          <p:nvPr>
            <p:ph type="subTitle" idx="7"/>
          </p:nvPr>
        </p:nvSpPr>
        <p:spPr>
          <a:xfrm>
            <a:off x="2654473" y="2335006"/>
            <a:ext cx="20181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21" name="Google Shape;2721;p219"/>
          <p:cNvSpPr txBox="1">
            <a:spLocks noGrp="1"/>
          </p:cNvSpPr>
          <p:nvPr>
            <p:ph type="subTitle" idx="8"/>
          </p:nvPr>
        </p:nvSpPr>
        <p:spPr>
          <a:xfrm>
            <a:off x="2863423" y="2994924"/>
            <a:ext cx="1600200" cy="320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cxnSp>
        <p:nvCxnSpPr>
          <p:cNvPr id="2722" name="Google Shape;2722;p219"/>
          <p:cNvCxnSpPr/>
          <p:nvPr/>
        </p:nvCxnSpPr>
        <p:spPr>
          <a:xfrm flipH="1">
            <a:off x="1652107" y="3827686"/>
            <a:ext cx="3972000" cy="4500"/>
          </a:xfrm>
          <a:prstGeom prst="straightConnector1">
            <a:avLst/>
          </a:prstGeom>
          <a:noFill/>
          <a:ln w="19050" cap="flat" cmpd="sng">
            <a:solidFill>
              <a:schemeClr val="dk2"/>
            </a:solidFill>
            <a:prstDash val="solid"/>
            <a:round/>
            <a:headEnd type="none" w="sm" len="sm"/>
            <a:tailEnd type="none" w="sm" len="sm"/>
          </a:ln>
        </p:spPr>
      </p:cxnSp>
      <p:sp>
        <p:nvSpPr>
          <p:cNvPr id="2723" name="Google Shape;2723;p219"/>
          <p:cNvSpPr/>
          <p:nvPr/>
        </p:nvSpPr>
        <p:spPr>
          <a:xfrm>
            <a:off x="1137233" y="3532567"/>
            <a:ext cx="548700" cy="5490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00">
                <a:solidFill>
                  <a:schemeClr val="lt1"/>
                </a:solidFill>
                <a:latin typeface="Arial"/>
                <a:ea typeface="Arial"/>
                <a:cs typeface="Arial"/>
                <a:sym typeface="Arial"/>
              </a:rPr>
              <a:t>5</a:t>
            </a:r>
            <a:endParaRPr sz="1400" i="0" u="none" strike="noStrike" cap="none">
              <a:solidFill>
                <a:schemeClr val="lt1"/>
              </a:solidFill>
              <a:latin typeface="Arial"/>
              <a:ea typeface="Arial"/>
              <a:cs typeface="Arial"/>
              <a:sym typeface="Arial"/>
            </a:endParaRPr>
          </a:p>
        </p:txBody>
      </p:sp>
      <p:sp>
        <p:nvSpPr>
          <p:cNvPr id="2724" name="Google Shape;2724;p219"/>
          <p:cNvSpPr/>
          <p:nvPr/>
        </p:nvSpPr>
        <p:spPr>
          <a:xfrm>
            <a:off x="2890579" y="3605483"/>
            <a:ext cx="1600200" cy="4530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25" name="Google Shape;2725;p219"/>
          <p:cNvSpPr txBox="1">
            <a:spLocks noGrp="1"/>
          </p:cNvSpPr>
          <p:nvPr>
            <p:ph type="body" idx="9"/>
          </p:nvPr>
        </p:nvSpPr>
        <p:spPr>
          <a:xfrm>
            <a:off x="2918115" y="3670196"/>
            <a:ext cx="1572600" cy="3219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26" name="Google Shape;2726;p219"/>
          <p:cNvSpPr txBox="1">
            <a:spLocks noGrp="1"/>
          </p:cNvSpPr>
          <p:nvPr>
            <p:ph type="body" idx="13"/>
          </p:nvPr>
        </p:nvSpPr>
        <p:spPr>
          <a:xfrm>
            <a:off x="5689526" y="3609987"/>
            <a:ext cx="2501100" cy="4485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27" name="Google Shape;2727;p219"/>
          <p:cNvSpPr>
            <a:spLocks noGrp="1"/>
          </p:cNvSpPr>
          <p:nvPr>
            <p:ph type="pic" idx="14"/>
          </p:nvPr>
        </p:nvSpPr>
        <p:spPr>
          <a:xfrm>
            <a:off x="1250226" y="1037873"/>
            <a:ext cx="320100" cy="320400"/>
          </a:xfrm>
          <a:prstGeom prst="rect">
            <a:avLst/>
          </a:prstGeom>
          <a:noFill/>
          <a:ln>
            <a:noFill/>
          </a:ln>
        </p:spPr>
      </p:sp>
      <p:sp>
        <p:nvSpPr>
          <p:cNvPr id="2728" name="Google Shape;2728;p219"/>
          <p:cNvSpPr>
            <a:spLocks noGrp="1"/>
          </p:cNvSpPr>
          <p:nvPr>
            <p:ph type="pic" idx="15"/>
          </p:nvPr>
        </p:nvSpPr>
        <p:spPr>
          <a:xfrm>
            <a:off x="1247038" y="1680813"/>
            <a:ext cx="320100" cy="320400"/>
          </a:xfrm>
          <a:prstGeom prst="rect">
            <a:avLst/>
          </a:prstGeom>
          <a:noFill/>
          <a:ln>
            <a:noFill/>
          </a:ln>
        </p:spPr>
      </p:sp>
      <p:sp>
        <p:nvSpPr>
          <p:cNvPr id="2729" name="Google Shape;2729;p219"/>
          <p:cNvSpPr>
            <a:spLocks noGrp="1"/>
          </p:cNvSpPr>
          <p:nvPr>
            <p:ph type="pic" idx="16"/>
          </p:nvPr>
        </p:nvSpPr>
        <p:spPr>
          <a:xfrm>
            <a:off x="1248286" y="2337289"/>
            <a:ext cx="320100" cy="320400"/>
          </a:xfrm>
          <a:prstGeom prst="rect">
            <a:avLst/>
          </a:prstGeom>
          <a:noFill/>
          <a:ln>
            <a:noFill/>
          </a:ln>
        </p:spPr>
      </p:sp>
      <p:sp>
        <p:nvSpPr>
          <p:cNvPr id="2730" name="Google Shape;2730;p219"/>
          <p:cNvSpPr>
            <a:spLocks noGrp="1"/>
          </p:cNvSpPr>
          <p:nvPr>
            <p:ph type="pic" idx="17"/>
          </p:nvPr>
        </p:nvSpPr>
        <p:spPr>
          <a:xfrm>
            <a:off x="1258624" y="2994984"/>
            <a:ext cx="320100" cy="320400"/>
          </a:xfrm>
          <a:prstGeom prst="rect">
            <a:avLst/>
          </a:prstGeom>
          <a:noFill/>
          <a:ln>
            <a:noFill/>
          </a:ln>
        </p:spPr>
      </p:sp>
      <p:sp>
        <p:nvSpPr>
          <p:cNvPr id="2731" name="Google Shape;2731;p219"/>
          <p:cNvSpPr>
            <a:spLocks noGrp="1"/>
          </p:cNvSpPr>
          <p:nvPr>
            <p:ph type="pic" idx="18"/>
          </p:nvPr>
        </p:nvSpPr>
        <p:spPr>
          <a:xfrm>
            <a:off x="1257522" y="3652619"/>
            <a:ext cx="320100" cy="320400"/>
          </a:xfrm>
          <a:prstGeom prst="rect">
            <a:avLst/>
          </a:prstGeom>
          <a:noFill/>
          <a:ln>
            <a:noFill/>
          </a:ln>
        </p:spPr>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2732"/>
        <p:cNvGrpSpPr/>
        <p:nvPr/>
      </p:nvGrpSpPr>
      <p:grpSpPr>
        <a:xfrm>
          <a:off x="0" y="0"/>
          <a:ext cx="0" cy="0"/>
          <a:chOff x="0" y="0"/>
          <a:chExt cx="0" cy="0"/>
        </a:xfrm>
      </p:grpSpPr>
      <p:sp>
        <p:nvSpPr>
          <p:cNvPr id="2733" name="Google Shape;2733;p220"/>
          <p:cNvSpPr/>
          <p:nvPr/>
        </p:nvSpPr>
        <p:spPr>
          <a:xfrm>
            <a:off x="3676872" y="1466655"/>
            <a:ext cx="1714500" cy="171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34" name="Google Shape;2734;p220"/>
          <p:cNvSpPr/>
          <p:nvPr/>
        </p:nvSpPr>
        <p:spPr>
          <a:xfrm>
            <a:off x="4257675" y="2444425"/>
            <a:ext cx="1714500" cy="171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35" name="Google Shape;2735;p220"/>
          <p:cNvSpPr/>
          <p:nvPr/>
        </p:nvSpPr>
        <p:spPr>
          <a:xfrm>
            <a:off x="3123979" y="2444425"/>
            <a:ext cx="1714500" cy="171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736" name="Google Shape;2736;p220"/>
          <p:cNvGrpSpPr/>
          <p:nvPr/>
        </p:nvGrpSpPr>
        <p:grpSpPr>
          <a:xfrm rot="5400000" flipH="1">
            <a:off x="2878489" y="3162741"/>
            <a:ext cx="120134" cy="370102"/>
            <a:chOff x="8582641" y="10031581"/>
            <a:chExt cx="320100" cy="986939"/>
          </a:xfrm>
        </p:grpSpPr>
        <p:cxnSp>
          <p:nvCxnSpPr>
            <p:cNvPr id="2737" name="Google Shape;2737;p220"/>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38" name="Google Shape;2738;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39" name="Google Shape;2739;p220"/>
          <p:cNvGrpSpPr/>
          <p:nvPr/>
        </p:nvGrpSpPr>
        <p:grpSpPr>
          <a:xfrm rot="-5400000" flipH="1">
            <a:off x="6097200" y="3120381"/>
            <a:ext cx="120134" cy="370102"/>
            <a:chOff x="8582641" y="10031581"/>
            <a:chExt cx="320100" cy="986939"/>
          </a:xfrm>
        </p:grpSpPr>
        <p:cxnSp>
          <p:nvCxnSpPr>
            <p:cNvPr id="2740" name="Google Shape;2740;p220"/>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41" name="Google Shape;2741;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42" name="Google Shape;2742;p220"/>
          <p:cNvGrpSpPr/>
          <p:nvPr/>
        </p:nvGrpSpPr>
        <p:grpSpPr>
          <a:xfrm rot="-5400000" flipH="1">
            <a:off x="5602093" y="922029"/>
            <a:ext cx="120134" cy="1360327"/>
            <a:chOff x="8582641" y="7390982"/>
            <a:chExt cx="320100" cy="3627538"/>
          </a:xfrm>
        </p:grpSpPr>
        <p:cxnSp>
          <p:nvCxnSpPr>
            <p:cNvPr id="2743" name="Google Shape;2743;p220"/>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44" name="Google Shape;2744;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745" name="Google Shape;2745;p220"/>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746" name="Google Shape;2746;p220"/>
          <p:cNvSpPr txBox="1">
            <a:spLocks noGrp="1"/>
          </p:cNvSpPr>
          <p:nvPr>
            <p:ph type="subTitle" idx="1"/>
          </p:nvPr>
        </p:nvSpPr>
        <p:spPr>
          <a:xfrm>
            <a:off x="6423405" y="1355596"/>
            <a:ext cx="2236500" cy="54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47" name="Google Shape;2747;p220"/>
          <p:cNvSpPr txBox="1">
            <a:spLocks noGrp="1"/>
          </p:cNvSpPr>
          <p:nvPr>
            <p:ph type="subTitle" idx="2"/>
          </p:nvPr>
        </p:nvSpPr>
        <p:spPr>
          <a:xfrm>
            <a:off x="6423405" y="1056077"/>
            <a:ext cx="22365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48" name="Google Shape;2748;p220"/>
          <p:cNvSpPr txBox="1">
            <a:spLocks noGrp="1"/>
          </p:cNvSpPr>
          <p:nvPr>
            <p:ph type="subTitle" idx="3"/>
          </p:nvPr>
        </p:nvSpPr>
        <p:spPr>
          <a:xfrm>
            <a:off x="6423405" y="1663719"/>
            <a:ext cx="2236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49" name="Google Shape;2749;p220"/>
          <p:cNvSpPr txBox="1">
            <a:spLocks noGrp="1"/>
          </p:cNvSpPr>
          <p:nvPr>
            <p:ph type="subTitle" idx="4"/>
          </p:nvPr>
        </p:nvSpPr>
        <p:spPr>
          <a:xfrm>
            <a:off x="6423405" y="3109819"/>
            <a:ext cx="2236500" cy="54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50" name="Google Shape;2750;p220"/>
          <p:cNvSpPr txBox="1">
            <a:spLocks noGrp="1"/>
          </p:cNvSpPr>
          <p:nvPr>
            <p:ph type="subTitle" idx="5"/>
          </p:nvPr>
        </p:nvSpPr>
        <p:spPr>
          <a:xfrm>
            <a:off x="6423405" y="2810300"/>
            <a:ext cx="22365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51" name="Google Shape;2751;p220"/>
          <p:cNvSpPr txBox="1">
            <a:spLocks noGrp="1"/>
          </p:cNvSpPr>
          <p:nvPr>
            <p:ph type="subTitle" idx="6"/>
          </p:nvPr>
        </p:nvSpPr>
        <p:spPr>
          <a:xfrm>
            <a:off x="6423405" y="3417942"/>
            <a:ext cx="2236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52" name="Google Shape;2752;p220"/>
          <p:cNvSpPr txBox="1">
            <a:spLocks noGrp="1"/>
          </p:cNvSpPr>
          <p:nvPr>
            <p:ph type="subTitle" idx="7"/>
          </p:nvPr>
        </p:nvSpPr>
        <p:spPr>
          <a:xfrm>
            <a:off x="433625" y="3109819"/>
            <a:ext cx="2236500" cy="548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53" name="Google Shape;2753;p220"/>
          <p:cNvSpPr txBox="1">
            <a:spLocks noGrp="1"/>
          </p:cNvSpPr>
          <p:nvPr>
            <p:ph type="subTitle" idx="8"/>
          </p:nvPr>
        </p:nvSpPr>
        <p:spPr>
          <a:xfrm>
            <a:off x="433625" y="2810300"/>
            <a:ext cx="22365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54" name="Google Shape;2754;p220"/>
          <p:cNvSpPr txBox="1">
            <a:spLocks noGrp="1"/>
          </p:cNvSpPr>
          <p:nvPr>
            <p:ph type="subTitle" idx="9"/>
          </p:nvPr>
        </p:nvSpPr>
        <p:spPr>
          <a:xfrm>
            <a:off x="433625" y="3445678"/>
            <a:ext cx="2236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2755"/>
        <p:cNvGrpSpPr/>
        <p:nvPr/>
      </p:nvGrpSpPr>
      <p:grpSpPr>
        <a:xfrm>
          <a:off x="0" y="0"/>
          <a:ext cx="0" cy="0"/>
          <a:chOff x="0" y="0"/>
          <a:chExt cx="0" cy="0"/>
        </a:xfrm>
      </p:grpSpPr>
      <p:grpSp>
        <p:nvGrpSpPr>
          <p:cNvPr id="2756" name="Google Shape;2756;p221"/>
          <p:cNvGrpSpPr/>
          <p:nvPr/>
        </p:nvGrpSpPr>
        <p:grpSpPr>
          <a:xfrm rot="5400000" flipH="1">
            <a:off x="3386555" y="3316425"/>
            <a:ext cx="120134" cy="1360327"/>
            <a:chOff x="8582641" y="7390982"/>
            <a:chExt cx="320100" cy="3627538"/>
          </a:xfrm>
        </p:grpSpPr>
        <p:cxnSp>
          <p:nvCxnSpPr>
            <p:cNvPr id="2757" name="Google Shape;2757;p221"/>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58" name="Google Shape;2758;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59" name="Google Shape;2759;p221"/>
          <p:cNvGrpSpPr/>
          <p:nvPr/>
        </p:nvGrpSpPr>
        <p:grpSpPr>
          <a:xfrm rot="-5400000" flipH="1">
            <a:off x="6113149" y="2531672"/>
            <a:ext cx="120134" cy="370102"/>
            <a:chOff x="8582641" y="10031581"/>
            <a:chExt cx="320100" cy="986939"/>
          </a:xfrm>
        </p:grpSpPr>
        <p:cxnSp>
          <p:nvCxnSpPr>
            <p:cNvPr id="2760" name="Google Shape;2760;p221"/>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61" name="Google Shape;2761;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762" name="Google Shape;2762;p221"/>
          <p:cNvSpPr/>
          <p:nvPr/>
        </p:nvSpPr>
        <p:spPr>
          <a:xfrm>
            <a:off x="3700795" y="1272437"/>
            <a:ext cx="1714500" cy="171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63" name="Google Shape;2763;p221"/>
          <p:cNvSpPr/>
          <p:nvPr/>
        </p:nvSpPr>
        <p:spPr>
          <a:xfrm>
            <a:off x="4273624" y="1859100"/>
            <a:ext cx="1714500" cy="171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64" name="Google Shape;2764;p221"/>
          <p:cNvSpPr/>
          <p:nvPr/>
        </p:nvSpPr>
        <p:spPr>
          <a:xfrm>
            <a:off x="3139927" y="1859100"/>
            <a:ext cx="1714500" cy="171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765" name="Google Shape;2765;p221"/>
          <p:cNvSpPr/>
          <p:nvPr/>
        </p:nvSpPr>
        <p:spPr>
          <a:xfrm>
            <a:off x="3714750" y="2408340"/>
            <a:ext cx="1714500" cy="17160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766" name="Google Shape;2766;p221"/>
          <p:cNvGrpSpPr/>
          <p:nvPr/>
        </p:nvGrpSpPr>
        <p:grpSpPr>
          <a:xfrm rot="-5400000" flipH="1">
            <a:off x="5604087" y="713387"/>
            <a:ext cx="120134" cy="1360327"/>
            <a:chOff x="8582641" y="7390982"/>
            <a:chExt cx="320100" cy="3627538"/>
          </a:xfrm>
        </p:grpSpPr>
        <p:cxnSp>
          <p:nvCxnSpPr>
            <p:cNvPr id="2767" name="Google Shape;2767;p221"/>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68" name="Google Shape;2768;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769" name="Google Shape;2769;p221"/>
          <p:cNvGrpSpPr/>
          <p:nvPr/>
        </p:nvGrpSpPr>
        <p:grpSpPr>
          <a:xfrm rot="5400000" flipH="1">
            <a:off x="2891448" y="2532514"/>
            <a:ext cx="120134" cy="370102"/>
            <a:chOff x="8582641" y="10031581"/>
            <a:chExt cx="320100" cy="986939"/>
          </a:xfrm>
        </p:grpSpPr>
        <p:cxnSp>
          <p:nvCxnSpPr>
            <p:cNvPr id="2770" name="Google Shape;2770;p221"/>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71" name="Google Shape;2771;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772" name="Google Shape;2772;p221"/>
          <p:cNvSpPr txBox="1">
            <a:spLocks noGrp="1"/>
          </p:cNvSpPr>
          <p:nvPr>
            <p:ph type="title"/>
          </p:nvPr>
        </p:nvSpPr>
        <p:spPr>
          <a:xfrm>
            <a:off x="338328" y="384404"/>
            <a:ext cx="8568000" cy="66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773" name="Google Shape;2773;p221"/>
          <p:cNvSpPr txBox="1">
            <a:spLocks noGrp="1"/>
          </p:cNvSpPr>
          <p:nvPr>
            <p:ph type="subTitle" idx="1"/>
          </p:nvPr>
        </p:nvSpPr>
        <p:spPr>
          <a:xfrm>
            <a:off x="6453425" y="2499654"/>
            <a:ext cx="2236500" cy="54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74" name="Google Shape;2774;p221"/>
          <p:cNvSpPr txBox="1">
            <a:spLocks noGrp="1"/>
          </p:cNvSpPr>
          <p:nvPr>
            <p:ph type="subTitle" idx="2"/>
          </p:nvPr>
        </p:nvSpPr>
        <p:spPr>
          <a:xfrm>
            <a:off x="6453425" y="2200136"/>
            <a:ext cx="2236500" cy="4485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75" name="Google Shape;2775;p221"/>
          <p:cNvSpPr txBox="1">
            <a:spLocks noGrp="1"/>
          </p:cNvSpPr>
          <p:nvPr>
            <p:ph type="subTitle" idx="3"/>
          </p:nvPr>
        </p:nvSpPr>
        <p:spPr>
          <a:xfrm>
            <a:off x="6453425" y="2835514"/>
            <a:ext cx="2236500" cy="448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76" name="Google Shape;2776;p221"/>
          <p:cNvSpPr txBox="1">
            <a:spLocks noGrp="1"/>
          </p:cNvSpPr>
          <p:nvPr>
            <p:ph type="subTitle" idx="4"/>
          </p:nvPr>
        </p:nvSpPr>
        <p:spPr>
          <a:xfrm>
            <a:off x="509825" y="2458052"/>
            <a:ext cx="2236500" cy="548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77" name="Google Shape;2777;p221"/>
          <p:cNvSpPr txBox="1">
            <a:spLocks noGrp="1"/>
          </p:cNvSpPr>
          <p:nvPr>
            <p:ph type="subTitle" idx="5"/>
          </p:nvPr>
        </p:nvSpPr>
        <p:spPr>
          <a:xfrm>
            <a:off x="509825" y="2158533"/>
            <a:ext cx="22365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78" name="Google Shape;2778;p221"/>
          <p:cNvSpPr txBox="1">
            <a:spLocks noGrp="1"/>
          </p:cNvSpPr>
          <p:nvPr>
            <p:ph type="subTitle" idx="6"/>
          </p:nvPr>
        </p:nvSpPr>
        <p:spPr>
          <a:xfrm>
            <a:off x="509825" y="2793911"/>
            <a:ext cx="2236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79" name="Google Shape;2779;p221"/>
          <p:cNvSpPr txBox="1">
            <a:spLocks noGrp="1"/>
          </p:cNvSpPr>
          <p:nvPr>
            <p:ph type="subTitle" idx="7"/>
          </p:nvPr>
        </p:nvSpPr>
        <p:spPr>
          <a:xfrm>
            <a:off x="509825" y="3754651"/>
            <a:ext cx="2236500" cy="548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80" name="Google Shape;2780;p221"/>
          <p:cNvSpPr txBox="1">
            <a:spLocks noGrp="1"/>
          </p:cNvSpPr>
          <p:nvPr>
            <p:ph type="subTitle" idx="8"/>
          </p:nvPr>
        </p:nvSpPr>
        <p:spPr>
          <a:xfrm>
            <a:off x="509825" y="3455133"/>
            <a:ext cx="2236500" cy="4485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781" name="Google Shape;2781;p221"/>
          <p:cNvSpPr txBox="1">
            <a:spLocks noGrp="1"/>
          </p:cNvSpPr>
          <p:nvPr>
            <p:ph type="subTitle" idx="9"/>
          </p:nvPr>
        </p:nvSpPr>
        <p:spPr>
          <a:xfrm>
            <a:off x="509825" y="4090510"/>
            <a:ext cx="2236500" cy="4485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82" name="Google Shape;2782;p221"/>
          <p:cNvSpPr txBox="1">
            <a:spLocks noGrp="1"/>
          </p:cNvSpPr>
          <p:nvPr>
            <p:ph type="body" idx="13"/>
          </p:nvPr>
        </p:nvSpPr>
        <p:spPr>
          <a:xfrm>
            <a:off x="6453426" y="1056428"/>
            <a:ext cx="2236500" cy="340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000"/>
              <a:buFont typeface="Arial"/>
              <a:buNone/>
              <a:defRPr sz="10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83" name="Google Shape;2783;p221"/>
          <p:cNvSpPr txBox="1">
            <a:spLocks noGrp="1"/>
          </p:cNvSpPr>
          <p:nvPr>
            <p:ph type="body" idx="14"/>
          </p:nvPr>
        </p:nvSpPr>
        <p:spPr>
          <a:xfrm>
            <a:off x="6451932" y="1319901"/>
            <a:ext cx="2236500" cy="448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84" name="Google Shape;2784;p221"/>
          <p:cNvSpPr txBox="1">
            <a:spLocks noGrp="1"/>
          </p:cNvSpPr>
          <p:nvPr>
            <p:ph type="body" idx="15"/>
          </p:nvPr>
        </p:nvSpPr>
        <p:spPr>
          <a:xfrm>
            <a:off x="6450438" y="1601762"/>
            <a:ext cx="2236500" cy="448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2785"/>
        <p:cNvGrpSpPr/>
        <p:nvPr/>
      </p:nvGrpSpPr>
      <p:grpSpPr>
        <a:xfrm>
          <a:off x="0" y="0"/>
          <a:ext cx="0" cy="0"/>
          <a:chOff x="0" y="0"/>
          <a:chExt cx="0" cy="0"/>
        </a:xfrm>
      </p:grpSpPr>
      <p:grpSp>
        <p:nvGrpSpPr>
          <p:cNvPr id="2786" name="Google Shape;2786;p222"/>
          <p:cNvGrpSpPr/>
          <p:nvPr/>
        </p:nvGrpSpPr>
        <p:grpSpPr>
          <a:xfrm>
            <a:off x="3204825" y="1484835"/>
            <a:ext cx="2716200" cy="2106569"/>
            <a:chOff x="3204825" y="1483500"/>
            <a:chExt cx="2716200" cy="2104675"/>
          </a:xfrm>
        </p:grpSpPr>
        <p:sp>
          <p:nvSpPr>
            <p:cNvPr id="2787" name="Google Shape;2787;p222"/>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88" name="Google Shape;2788;p222"/>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789" name="Google Shape;2789;p222"/>
          <p:cNvGrpSpPr/>
          <p:nvPr/>
        </p:nvGrpSpPr>
        <p:grpSpPr>
          <a:xfrm rot="1499954">
            <a:off x="1515067" y="598836"/>
            <a:ext cx="2551762" cy="1372806"/>
            <a:chOff x="1191527" y="2380720"/>
            <a:chExt cx="2551800" cy="1371600"/>
          </a:xfrm>
        </p:grpSpPr>
        <p:cxnSp>
          <p:nvCxnSpPr>
            <p:cNvPr id="2790" name="Google Shape;2790;p222"/>
            <p:cNvCxnSpPr>
              <a:stCxn id="279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1" name="Google Shape;2791;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792" name="Google Shape;2792;p222"/>
          <p:cNvGrpSpPr/>
          <p:nvPr/>
        </p:nvGrpSpPr>
        <p:grpSpPr>
          <a:xfrm rot="-1499954" flipH="1">
            <a:off x="5162095" y="598836"/>
            <a:ext cx="2551762" cy="1372806"/>
            <a:chOff x="1191527" y="2380720"/>
            <a:chExt cx="2551800" cy="1371600"/>
          </a:xfrm>
        </p:grpSpPr>
        <p:cxnSp>
          <p:nvCxnSpPr>
            <p:cNvPr id="2793" name="Google Shape;2793;p222"/>
            <p:cNvCxnSpPr>
              <a:stCxn id="279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4" name="Google Shape;2794;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795" name="Google Shape;2795;p222"/>
          <p:cNvGrpSpPr/>
          <p:nvPr/>
        </p:nvGrpSpPr>
        <p:grpSpPr>
          <a:xfrm rot="-9300046">
            <a:off x="5162095" y="2639314"/>
            <a:ext cx="2551762" cy="1372806"/>
            <a:chOff x="1191527" y="2380720"/>
            <a:chExt cx="2551800" cy="1371600"/>
          </a:xfrm>
        </p:grpSpPr>
        <p:cxnSp>
          <p:nvCxnSpPr>
            <p:cNvPr id="2796" name="Google Shape;2796;p222"/>
            <p:cNvCxnSpPr>
              <a:stCxn id="279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7" name="Google Shape;2797;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798" name="Google Shape;2798;p222"/>
          <p:cNvGrpSpPr/>
          <p:nvPr/>
        </p:nvGrpSpPr>
        <p:grpSpPr>
          <a:xfrm rot="9300046" flipH="1">
            <a:off x="1515067" y="2639314"/>
            <a:ext cx="2551762" cy="1372806"/>
            <a:chOff x="1191527" y="2380720"/>
            <a:chExt cx="2551800" cy="1371600"/>
          </a:xfrm>
        </p:grpSpPr>
        <p:cxnSp>
          <p:nvCxnSpPr>
            <p:cNvPr id="2799" name="Google Shape;2799;p222"/>
            <p:cNvCxnSpPr>
              <a:stCxn id="280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00" name="Google Shape;2800;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2801" name="Google Shape;2801;p222"/>
          <p:cNvSpPr>
            <a:spLocks noGrp="1"/>
          </p:cNvSpPr>
          <p:nvPr>
            <p:ph type="pic" idx="2"/>
          </p:nvPr>
        </p:nvSpPr>
        <p:spPr>
          <a:xfrm>
            <a:off x="1867548" y="660855"/>
            <a:ext cx="777300" cy="777900"/>
          </a:xfrm>
          <a:prstGeom prst="rect">
            <a:avLst/>
          </a:prstGeom>
          <a:noFill/>
          <a:ln>
            <a:noFill/>
          </a:ln>
        </p:spPr>
      </p:sp>
      <p:sp>
        <p:nvSpPr>
          <p:cNvPr id="2802" name="Google Shape;2802;p222"/>
          <p:cNvSpPr>
            <a:spLocks noGrp="1"/>
          </p:cNvSpPr>
          <p:nvPr>
            <p:ph type="pic" idx="3"/>
          </p:nvPr>
        </p:nvSpPr>
        <p:spPr>
          <a:xfrm>
            <a:off x="1863861" y="3202518"/>
            <a:ext cx="777300" cy="777900"/>
          </a:xfrm>
          <a:prstGeom prst="rect">
            <a:avLst/>
          </a:prstGeom>
          <a:noFill/>
          <a:ln>
            <a:noFill/>
          </a:ln>
        </p:spPr>
      </p:sp>
      <p:sp>
        <p:nvSpPr>
          <p:cNvPr id="2803" name="Google Shape;2803;p222"/>
          <p:cNvSpPr>
            <a:spLocks noGrp="1"/>
          </p:cNvSpPr>
          <p:nvPr>
            <p:ph type="pic" idx="4"/>
          </p:nvPr>
        </p:nvSpPr>
        <p:spPr>
          <a:xfrm>
            <a:off x="6584138" y="660855"/>
            <a:ext cx="777300" cy="777900"/>
          </a:xfrm>
          <a:prstGeom prst="rect">
            <a:avLst/>
          </a:prstGeom>
          <a:noFill/>
          <a:ln>
            <a:noFill/>
          </a:ln>
        </p:spPr>
      </p:sp>
      <p:sp>
        <p:nvSpPr>
          <p:cNvPr id="2804" name="Google Shape;2804;p222"/>
          <p:cNvSpPr>
            <a:spLocks noGrp="1"/>
          </p:cNvSpPr>
          <p:nvPr>
            <p:ph type="pic" idx="5"/>
          </p:nvPr>
        </p:nvSpPr>
        <p:spPr>
          <a:xfrm>
            <a:off x="6598189" y="3202518"/>
            <a:ext cx="777300" cy="777900"/>
          </a:xfrm>
          <a:prstGeom prst="rect">
            <a:avLst/>
          </a:prstGeom>
          <a:noFill/>
          <a:ln>
            <a:noFill/>
          </a:ln>
        </p:spPr>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2805"/>
        <p:cNvGrpSpPr/>
        <p:nvPr/>
      </p:nvGrpSpPr>
      <p:grpSpPr>
        <a:xfrm>
          <a:off x="0" y="0"/>
          <a:ext cx="0" cy="0"/>
          <a:chOff x="0" y="0"/>
          <a:chExt cx="0" cy="0"/>
        </a:xfrm>
      </p:grpSpPr>
      <p:grpSp>
        <p:nvGrpSpPr>
          <p:cNvPr id="2806" name="Google Shape;2806;p223"/>
          <p:cNvGrpSpPr/>
          <p:nvPr/>
        </p:nvGrpSpPr>
        <p:grpSpPr>
          <a:xfrm>
            <a:off x="3204825" y="1484835"/>
            <a:ext cx="2716200" cy="2106569"/>
            <a:chOff x="3204825" y="1483500"/>
            <a:chExt cx="2716200" cy="2104675"/>
          </a:xfrm>
        </p:grpSpPr>
        <p:sp>
          <p:nvSpPr>
            <p:cNvPr id="2807" name="Google Shape;2807;p223"/>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08" name="Google Shape;2808;p223"/>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809" name="Google Shape;2809;p223"/>
          <p:cNvGrpSpPr/>
          <p:nvPr/>
        </p:nvGrpSpPr>
        <p:grpSpPr>
          <a:xfrm rot="1499954">
            <a:off x="1667467" y="522566"/>
            <a:ext cx="2551762" cy="1372806"/>
            <a:chOff x="1191527" y="2380720"/>
            <a:chExt cx="2551800" cy="1371600"/>
          </a:xfrm>
        </p:grpSpPr>
        <p:cxnSp>
          <p:nvCxnSpPr>
            <p:cNvPr id="2810" name="Google Shape;2810;p223"/>
            <p:cNvCxnSpPr>
              <a:stCxn id="281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1" name="Google Shape;2811;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12" name="Google Shape;2812;p223"/>
          <p:cNvGrpSpPr/>
          <p:nvPr/>
        </p:nvGrpSpPr>
        <p:grpSpPr>
          <a:xfrm rot="-1499954" flipH="1">
            <a:off x="4781095" y="522566"/>
            <a:ext cx="2551762" cy="1372806"/>
            <a:chOff x="1191527" y="2380720"/>
            <a:chExt cx="2551800" cy="1371600"/>
          </a:xfrm>
        </p:grpSpPr>
        <p:cxnSp>
          <p:nvCxnSpPr>
            <p:cNvPr id="2813" name="Google Shape;2813;p223"/>
            <p:cNvCxnSpPr>
              <a:stCxn id="281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4" name="Google Shape;2814;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15" name="Google Shape;2815;p223"/>
          <p:cNvGrpSpPr/>
          <p:nvPr/>
        </p:nvGrpSpPr>
        <p:grpSpPr>
          <a:xfrm rot="-9300046">
            <a:off x="4781095" y="2791855"/>
            <a:ext cx="2551762" cy="1372806"/>
            <a:chOff x="1191527" y="2380720"/>
            <a:chExt cx="2551800" cy="1371600"/>
          </a:xfrm>
        </p:grpSpPr>
        <p:cxnSp>
          <p:nvCxnSpPr>
            <p:cNvPr id="2816" name="Google Shape;2816;p223"/>
            <p:cNvCxnSpPr>
              <a:stCxn id="281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7" name="Google Shape;2817;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18" name="Google Shape;2818;p223"/>
          <p:cNvGrpSpPr/>
          <p:nvPr/>
        </p:nvGrpSpPr>
        <p:grpSpPr>
          <a:xfrm rot="9300046" flipH="1">
            <a:off x="1591267" y="2791855"/>
            <a:ext cx="2551762" cy="1372806"/>
            <a:chOff x="1191527" y="2380720"/>
            <a:chExt cx="2551800" cy="1371600"/>
          </a:xfrm>
        </p:grpSpPr>
        <p:cxnSp>
          <p:nvCxnSpPr>
            <p:cNvPr id="2819" name="Google Shape;2819;p223"/>
            <p:cNvCxnSpPr>
              <a:stCxn id="282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20" name="Google Shape;2820;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21" name="Google Shape;2821;p223"/>
          <p:cNvGrpSpPr/>
          <p:nvPr/>
        </p:nvGrpSpPr>
        <p:grpSpPr>
          <a:xfrm>
            <a:off x="924561" y="1647627"/>
            <a:ext cx="2551800" cy="1372834"/>
            <a:chOff x="1191527" y="2380720"/>
            <a:chExt cx="2551800" cy="1371600"/>
          </a:xfrm>
        </p:grpSpPr>
        <p:cxnSp>
          <p:nvCxnSpPr>
            <p:cNvPr id="2822" name="Google Shape;2822;p223"/>
            <p:cNvCxnSpPr>
              <a:stCxn id="2823"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823" name="Google Shape;2823;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24" name="Google Shape;2824;p223"/>
          <p:cNvGrpSpPr/>
          <p:nvPr/>
        </p:nvGrpSpPr>
        <p:grpSpPr>
          <a:xfrm flipH="1">
            <a:off x="5344161" y="1647627"/>
            <a:ext cx="2551800" cy="1372834"/>
            <a:chOff x="1191527" y="2380720"/>
            <a:chExt cx="2551800" cy="1371600"/>
          </a:xfrm>
        </p:grpSpPr>
        <p:cxnSp>
          <p:nvCxnSpPr>
            <p:cNvPr id="2825" name="Google Shape;2825;p223"/>
            <p:cNvCxnSpPr>
              <a:stCxn id="2826"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826" name="Google Shape;2826;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2827" name="Google Shape;2827;p223"/>
          <p:cNvSpPr>
            <a:spLocks noGrp="1"/>
          </p:cNvSpPr>
          <p:nvPr>
            <p:ph type="pic" idx="2"/>
          </p:nvPr>
        </p:nvSpPr>
        <p:spPr>
          <a:xfrm>
            <a:off x="2019948" y="566864"/>
            <a:ext cx="777300" cy="777900"/>
          </a:xfrm>
          <a:prstGeom prst="rect">
            <a:avLst/>
          </a:prstGeom>
          <a:noFill/>
          <a:ln>
            <a:noFill/>
          </a:ln>
        </p:spPr>
      </p:sp>
      <p:sp>
        <p:nvSpPr>
          <p:cNvPr id="2828" name="Google Shape;2828;p223"/>
          <p:cNvSpPr>
            <a:spLocks noGrp="1"/>
          </p:cNvSpPr>
          <p:nvPr>
            <p:ph type="pic" idx="3"/>
          </p:nvPr>
        </p:nvSpPr>
        <p:spPr>
          <a:xfrm>
            <a:off x="1217253" y="1943742"/>
            <a:ext cx="777300" cy="777900"/>
          </a:xfrm>
          <a:prstGeom prst="rect">
            <a:avLst/>
          </a:prstGeom>
          <a:noFill/>
          <a:ln>
            <a:noFill/>
          </a:ln>
        </p:spPr>
      </p:sp>
      <p:sp>
        <p:nvSpPr>
          <p:cNvPr id="2829" name="Google Shape;2829;p223"/>
          <p:cNvSpPr>
            <a:spLocks noGrp="1"/>
          </p:cNvSpPr>
          <p:nvPr>
            <p:ph type="pic" idx="4"/>
          </p:nvPr>
        </p:nvSpPr>
        <p:spPr>
          <a:xfrm>
            <a:off x="1943748" y="3338765"/>
            <a:ext cx="777300" cy="777900"/>
          </a:xfrm>
          <a:prstGeom prst="rect">
            <a:avLst/>
          </a:prstGeom>
          <a:noFill/>
          <a:ln>
            <a:noFill/>
          </a:ln>
        </p:spPr>
      </p:sp>
      <p:sp>
        <p:nvSpPr>
          <p:cNvPr id="2830" name="Google Shape;2830;p223"/>
          <p:cNvSpPr>
            <a:spLocks noGrp="1"/>
          </p:cNvSpPr>
          <p:nvPr>
            <p:ph type="pic" idx="5"/>
          </p:nvPr>
        </p:nvSpPr>
        <p:spPr>
          <a:xfrm>
            <a:off x="6203138" y="566864"/>
            <a:ext cx="777300" cy="777900"/>
          </a:xfrm>
          <a:prstGeom prst="rect">
            <a:avLst/>
          </a:prstGeom>
          <a:noFill/>
          <a:ln>
            <a:noFill/>
          </a:ln>
        </p:spPr>
      </p:sp>
      <p:sp>
        <p:nvSpPr>
          <p:cNvPr id="2831" name="Google Shape;2831;p223"/>
          <p:cNvSpPr>
            <a:spLocks noGrp="1"/>
          </p:cNvSpPr>
          <p:nvPr>
            <p:ph type="pic" idx="6"/>
          </p:nvPr>
        </p:nvSpPr>
        <p:spPr>
          <a:xfrm>
            <a:off x="6821541" y="1964121"/>
            <a:ext cx="777300" cy="777900"/>
          </a:xfrm>
          <a:prstGeom prst="rect">
            <a:avLst/>
          </a:prstGeom>
          <a:noFill/>
          <a:ln>
            <a:noFill/>
          </a:ln>
        </p:spPr>
      </p:sp>
      <p:sp>
        <p:nvSpPr>
          <p:cNvPr id="2832" name="Google Shape;2832;p223"/>
          <p:cNvSpPr>
            <a:spLocks noGrp="1"/>
          </p:cNvSpPr>
          <p:nvPr>
            <p:ph type="pic" idx="7"/>
          </p:nvPr>
        </p:nvSpPr>
        <p:spPr>
          <a:xfrm>
            <a:off x="6202219" y="3338765"/>
            <a:ext cx="777300" cy="7779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86"/>
        <p:cNvGrpSpPr/>
        <p:nvPr/>
      </p:nvGrpSpPr>
      <p:grpSpPr>
        <a:xfrm>
          <a:off x="0" y="0"/>
          <a:ext cx="0" cy="0"/>
          <a:chOff x="0" y="0"/>
          <a:chExt cx="0" cy="0"/>
        </a:xfrm>
      </p:grpSpPr>
      <p:sp>
        <p:nvSpPr>
          <p:cNvPr id="187" name="Google Shape;187;p26"/>
          <p:cNvSpPr>
            <a:spLocks noGrp="1"/>
          </p:cNvSpPr>
          <p:nvPr>
            <p:ph type="pic" idx="2"/>
          </p:nvPr>
        </p:nvSpPr>
        <p:spPr>
          <a:xfrm>
            <a:off x="374009"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8" name="Google Shape;188;p26"/>
          <p:cNvSpPr>
            <a:spLocks noGrp="1"/>
          </p:cNvSpPr>
          <p:nvPr>
            <p:ph type="pic" idx="3"/>
          </p:nvPr>
        </p:nvSpPr>
        <p:spPr>
          <a:xfrm>
            <a:off x="4552387" y="3149010"/>
            <a:ext cx="857400" cy="858194"/>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9" name="Google Shape;189;p26"/>
          <p:cNvSpPr txBox="1">
            <a:spLocks noGrp="1"/>
          </p:cNvSpPr>
          <p:nvPr>
            <p:ph type="title"/>
          </p:nvPr>
        </p:nvSpPr>
        <p:spPr>
          <a:xfrm>
            <a:off x="381000" y="1382023"/>
            <a:ext cx="6858000" cy="74138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cxnSp>
        <p:nvCxnSpPr>
          <p:cNvPr id="190" name="Google Shape;190;p26"/>
          <p:cNvCxnSpPr/>
          <p:nvPr/>
        </p:nvCxnSpPr>
        <p:spPr>
          <a:xfrm>
            <a:off x="452844" y="2574132"/>
            <a:ext cx="5492400" cy="0"/>
          </a:xfrm>
          <a:prstGeom prst="straightConnector1">
            <a:avLst/>
          </a:prstGeom>
          <a:noFill/>
          <a:ln w="19050" cap="rnd" cmpd="sng">
            <a:solidFill>
              <a:schemeClr val="dk1"/>
            </a:solidFill>
            <a:prstDash val="solid"/>
            <a:round/>
            <a:headEnd type="none" w="sm" len="sm"/>
            <a:tailEnd type="none" w="sm" len="sm"/>
          </a:ln>
        </p:spPr>
      </p:cxnSp>
      <p:sp>
        <p:nvSpPr>
          <p:cNvPr id="191" name="Google Shape;191;p26"/>
          <p:cNvSpPr txBox="1">
            <a:spLocks noGrp="1"/>
          </p:cNvSpPr>
          <p:nvPr>
            <p:ph type="subTitle" idx="1"/>
          </p:nvPr>
        </p:nvSpPr>
        <p:spPr>
          <a:xfrm>
            <a:off x="1331976" y="3469917"/>
            <a:ext cx="28620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92" name="Google Shape;192;p26"/>
          <p:cNvSpPr txBox="1">
            <a:spLocks noGrp="1"/>
          </p:cNvSpPr>
          <p:nvPr>
            <p:ph type="body" idx="4"/>
          </p:nvPr>
        </p:nvSpPr>
        <p:spPr>
          <a:xfrm>
            <a:off x="1331976"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3" name="Google Shape;193;p26"/>
          <p:cNvSpPr txBox="1">
            <a:spLocks noGrp="1"/>
          </p:cNvSpPr>
          <p:nvPr>
            <p:ph type="body" idx="5"/>
          </p:nvPr>
        </p:nvSpPr>
        <p:spPr>
          <a:xfrm>
            <a:off x="1331976"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4" name="Google Shape;194;p26"/>
          <p:cNvSpPr txBox="1">
            <a:spLocks noGrp="1"/>
          </p:cNvSpPr>
          <p:nvPr>
            <p:ph type="body" idx="6"/>
          </p:nvPr>
        </p:nvSpPr>
        <p:spPr>
          <a:xfrm>
            <a:off x="5513391" y="3743065"/>
            <a:ext cx="2862000" cy="2968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5" name="Google Shape;195;p26"/>
          <p:cNvSpPr txBox="1">
            <a:spLocks noGrp="1"/>
          </p:cNvSpPr>
          <p:nvPr>
            <p:ph type="body" idx="7"/>
          </p:nvPr>
        </p:nvSpPr>
        <p:spPr>
          <a:xfrm>
            <a:off x="5513391" y="3191863"/>
            <a:ext cx="2862262" cy="438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6" name="Google Shape;196;p26"/>
          <p:cNvSpPr txBox="1">
            <a:spLocks noGrp="1"/>
          </p:cNvSpPr>
          <p:nvPr>
            <p:ph type="body" idx="8"/>
          </p:nvPr>
        </p:nvSpPr>
        <p:spPr>
          <a:xfrm>
            <a:off x="5513391" y="3490291"/>
            <a:ext cx="2862000" cy="296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2833"/>
        <p:cNvGrpSpPr/>
        <p:nvPr/>
      </p:nvGrpSpPr>
      <p:grpSpPr>
        <a:xfrm>
          <a:off x="0" y="0"/>
          <a:ext cx="0" cy="0"/>
          <a:chOff x="0" y="0"/>
          <a:chExt cx="0" cy="0"/>
        </a:xfrm>
      </p:grpSpPr>
      <p:pic>
        <p:nvPicPr>
          <p:cNvPr id="2834" name="Google Shape;2834;p224"/>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2835" name="Google Shape;2835;p224"/>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2836"/>
        <p:cNvGrpSpPr/>
        <p:nvPr/>
      </p:nvGrpSpPr>
      <p:grpSpPr>
        <a:xfrm>
          <a:off x="0" y="0"/>
          <a:ext cx="0" cy="0"/>
          <a:chOff x="0" y="0"/>
          <a:chExt cx="0" cy="0"/>
        </a:xfrm>
      </p:grpSpPr>
      <p:sp>
        <p:nvSpPr>
          <p:cNvPr id="2837" name="Google Shape;2837;p225"/>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44" scaled="0"/>
        </a:gradFill>
        <a:effectLst/>
      </p:bgPr>
    </p:bg>
    <p:spTree>
      <p:nvGrpSpPr>
        <p:cNvPr id="1" name="Shape 2838"/>
        <p:cNvGrpSpPr/>
        <p:nvPr/>
      </p:nvGrpSpPr>
      <p:grpSpPr>
        <a:xfrm>
          <a:off x="0" y="0"/>
          <a:ext cx="0" cy="0"/>
          <a:chOff x="0" y="0"/>
          <a:chExt cx="0" cy="0"/>
        </a:xfrm>
      </p:grpSpPr>
      <p:sp>
        <p:nvSpPr>
          <p:cNvPr id="2839" name="Google Shape;2839;p226"/>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2840"/>
        <p:cNvGrpSpPr/>
        <p:nvPr/>
      </p:nvGrpSpPr>
      <p:grpSpPr>
        <a:xfrm>
          <a:off x="0" y="0"/>
          <a:ext cx="0" cy="0"/>
          <a:chOff x="0" y="0"/>
          <a:chExt cx="0" cy="0"/>
        </a:xfrm>
      </p:grpSpPr>
      <p:sp>
        <p:nvSpPr>
          <p:cNvPr id="2841" name="Google Shape;2841;p227"/>
          <p:cNvSpPr/>
          <p:nvPr/>
        </p:nvSpPr>
        <p:spPr>
          <a:xfrm>
            <a:off x="3665700" y="2094738"/>
            <a:ext cx="1812600" cy="958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2842"/>
        <p:cNvGrpSpPr/>
        <p:nvPr/>
      </p:nvGrpSpPr>
      <p:grpSpPr>
        <a:xfrm>
          <a:off x="0" y="0"/>
          <a:ext cx="0" cy="0"/>
          <a:chOff x="0" y="0"/>
          <a:chExt cx="0" cy="0"/>
        </a:xfrm>
      </p:grpSpPr>
      <p:pic>
        <p:nvPicPr>
          <p:cNvPr id="2843" name="Google Shape;2843;p228"/>
          <p:cNvPicPr preferRelativeResize="0"/>
          <p:nvPr/>
        </p:nvPicPr>
        <p:blipFill rotWithShape="1">
          <a:blip r:embed="rId2">
            <a:alphaModFix/>
          </a:blip>
          <a:srcRect/>
          <a:stretch/>
        </p:blipFill>
        <p:spPr>
          <a:xfrm>
            <a:off x="0" y="0"/>
            <a:ext cx="9144000" cy="5148264"/>
          </a:xfrm>
          <a:prstGeom prst="rect">
            <a:avLst/>
          </a:prstGeom>
          <a:noFill/>
          <a:ln>
            <a:noFill/>
          </a:ln>
        </p:spPr>
      </p:pic>
      <p:sp>
        <p:nvSpPr>
          <p:cNvPr id="2844" name="Google Shape;2844;p228"/>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2845"/>
        <p:cNvGrpSpPr/>
        <p:nvPr/>
      </p:nvGrpSpPr>
      <p:grpSpPr>
        <a:xfrm>
          <a:off x="0" y="0"/>
          <a:ext cx="0" cy="0"/>
          <a:chOff x="0" y="0"/>
          <a:chExt cx="0" cy="0"/>
        </a:xfrm>
      </p:grpSpPr>
      <p:sp>
        <p:nvSpPr>
          <p:cNvPr id="2846" name="Google Shape;2846;p229"/>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44" scaled="0"/>
        </a:gradFill>
        <a:effectLst/>
      </p:bgPr>
    </p:bg>
    <p:spTree>
      <p:nvGrpSpPr>
        <p:cNvPr id="1" name="Shape 2847"/>
        <p:cNvGrpSpPr/>
        <p:nvPr/>
      </p:nvGrpSpPr>
      <p:grpSpPr>
        <a:xfrm>
          <a:off x="0" y="0"/>
          <a:ext cx="0" cy="0"/>
          <a:chOff x="0" y="0"/>
          <a:chExt cx="0" cy="0"/>
        </a:xfrm>
      </p:grpSpPr>
      <p:sp>
        <p:nvSpPr>
          <p:cNvPr id="2848" name="Google Shape;2848;p230"/>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44" scaled="0"/>
        </a:gradFill>
        <a:effectLst/>
      </p:bgPr>
    </p:bg>
    <p:spTree>
      <p:nvGrpSpPr>
        <p:cNvPr id="1" name="Shape 2849"/>
        <p:cNvGrpSpPr/>
        <p:nvPr/>
      </p:nvGrpSpPr>
      <p:grpSpPr>
        <a:xfrm>
          <a:off x="0" y="0"/>
          <a:ext cx="0" cy="0"/>
          <a:chOff x="0" y="0"/>
          <a:chExt cx="0" cy="0"/>
        </a:xfrm>
      </p:grpSpPr>
      <p:sp>
        <p:nvSpPr>
          <p:cNvPr id="2850" name="Google Shape;2850;p231"/>
          <p:cNvSpPr/>
          <p:nvPr/>
        </p:nvSpPr>
        <p:spPr>
          <a:xfrm>
            <a:off x="2613171" y="2094711"/>
            <a:ext cx="3917700" cy="9588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2851"/>
        <p:cNvGrpSpPr/>
        <p:nvPr/>
      </p:nvGrpSpPr>
      <p:grpSpPr>
        <a:xfrm>
          <a:off x="0" y="0"/>
          <a:ext cx="0" cy="0"/>
          <a:chOff x="0" y="0"/>
          <a:chExt cx="0" cy="0"/>
        </a:xfrm>
      </p:grpSpPr>
      <p:sp>
        <p:nvSpPr>
          <p:cNvPr id="2852" name="Google Shape;2852;p232"/>
          <p:cNvSpPr txBox="1"/>
          <p:nvPr/>
        </p:nvSpPr>
        <p:spPr>
          <a:xfrm>
            <a:off x="340974" y="609839"/>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Brand guidelines &amp; accessibility</a:t>
            </a:r>
            <a:endParaRPr sz="3600" b="1" i="0">
              <a:solidFill>
                <a:schemeClr val="dk1"/>
              </a:solidFill>
              <a:latin typeface="Arial"/>
              <a:ea typeface="Arial"/>
              <a:cs typeface="Arial"/>
              <a:sym typeface="Arial"/>
            </a:endParaRPr>
          </a:p>
        </p:txBody>
      </p:sp>
      <p:sp>
        <p:nvSpPr>
          <p:cNvPr id="2853" name="Google Shape;2853;p232"/>
          <p:cNvSpPr/>
          <p:nvPr/>
        </p:nvSpPr>
        <p:spPr>
          <a:xfrm>
            <a:off x="4568636" y="907563"/>
            <a:ext cx="548700" cy="5493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2854" name="Google Shape;2854;p232"/>
          <p:cNvSpPr/>
          <p:nvPr/>
        </p:nvSpPr>
        <p:spPr>
          <a:xfrm>
            <a:off x="4568636" y="2275423"/>
            <a:ext cx="548700" cy="5493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55" name="Google Shape;2855;p232"/>
          <p:cNvSpPr/>
          <p:nvPr/>
        </p:nvSpPr>
        <p:spPr>
          <a:xfrm>
            <a:off x="4568636" y="3562831"/>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56" name="Google Shape;2856;p232"/>
          <p:cNvSpPr txBox="1"/>
          <p:nvPr/>
        </p:nvSpPr>
        <p:spPr>
          <a:xfrm>
            <a:off x="5370125" y="609839"/>
            <a:ext cx="3432900" cy="1281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400">
              <a:solidFill>
                <a:schemeClr val="dk1"/>
              </a:solidFill>
              <a:latin typeface="Arial"/>
              <a:ea typeface="Arial"/>
              <a:cs typeface="Arial"/>
              <a:sym typeface="Arial"/>
            </a:endParaRPr>
          </a:p>
        </p:txBody>
      </p:sp>
      <p:sp>
        <p:nvSpPr>
          <p:cNvPr id="2857" name="Google Shape;2857;p232"/>
          <p:cNvSpPr txBox="1"/>
          <p:nvPr/>
        </p:nvSpPr>
        <p:spPr>
          <a:xfrm>
            <a:off x="5370125" y="1975753"/>
            <a:ext cx="3432900" cy="1281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The colors and font sizing have been approved by the accessibility team to ensure we are actively being inclusive. </a:t>
            </a:r>
            <a:endParaRPr sz="1400">
              <a:solidFill>
                <a:srgbClr val="FFFFFF"/>
              </a:solidFill>
              <a:latin typeface="Arial"/>
              <a:ea typeface="Arial"/>
              <a:cs typeface="Arial"/>
              <a:sym typeface="Arial"/>
            </a:endParaRPr>
          </a:p>
        </p:txBody>
      </p:sp>
      <p:sp>
        <p:nvSpPr>
          <p:cNvPr id="2858" name="Google Shape;2858;p232"/>
          <p:cNvSpPr txBox="1"/>
          <p:nvPr/>
        </p:nvSpPr>
        <p:spPr>
          <a:xfrm>
            <a:off x="5370125" y="3422291"/>
            <a:ext cx="3432900" cy="963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400">
                <a:solidFill>
                  <a:srgbClr val="FFFFFF"/>
                </a:solidFill>
                <a:latin typeface="Arial"/>
                <a:ea typeface="Arial"/>
                <a:cs typeface="Arial"/>
                <a:sym typeface="Arial"/>
              </a:rPr>
              <a:t>If you have issues with the template, please reach out to via our slack channel </a:t>
            </a:r>
            <a:r>
              <a:rPr lang="en-US" sz="1400" u="sng">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#visual-communications</a:t>
            </a:r>
            <a:endParaRPr sz="1400">
              <a:solidFill>
                <a:schemeClr val="accent1"/>
              </a:solidFill>
              <a:latin typeface="Arial"/>
              <a:ea typeface="Arial"/>
              <a:cs typeface="Arial"/>
              <a:sym typeface="Arial"/>
            </a:endParaRPr>
          </a:p>
        </p:txBody>
      </p:sp>
      <p:pic>
        <p:nvPicPr>
          <p:cNvPr id="2859" name="Google Shape;2859;p232"/>
          <p:cNvPicPr preferRelativeResize="0"/>
          <p:nvPr/>
        </p:nvPicPr>
        <p:blipFill rotWithShape="1">
          <a:blip r:embed="rId3">
            <a:alphaModFix/>
          </a:blip>
          <a:srcRect/>
          <a:stretch/>
        </p:blipFill>
        <p:spPr>
          <a:xfrm>
            <a:off x="4705813" y="1048795"/>
            <a:ext cx="274320" cy="266729"/>
          </a:xfrm>
          <a:prstGeom prst="rect">
            <a:avLst/>
          </a:prstGeom>
          <a:noFill/>
          <a:ln>
            <a:noFill/>
          </a:ln>
        </p:spPr>
      </p:pic>
      <p:sp>
        <p:nvSpPr>
          <p:cNvPr id="2860" name="Google Shape;2860;p232"/>
          <p:cNvSpPr txBox="1"/>
          <p:nvPr/>
        </p:nvSpPr>
        <p:spPr>
          <a:xfrm>
            <a:off x="340974" y="2461924"/>
            <a:ext cx="376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US" sz="1400">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US" sz="1400">
                <a:solidFill>
                  <a:schemeClr val="dk1"/>
                </a:solidFill>
                <a:latin typeface="Arial"/>
                <a:ea typeface="Arial"/>
                <a:cs typeface="Arial"/>
                <a:sym typeface="Arial"/>
              </a:rPr>
              <a:t>Please be sure to follow guidelines and template structures to ensure brand and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accessibility compliance.  </a:t>
            </a:r>
            <a:endParaRPr sz="1400">
              <a:solidFill>
                <a:schemeClr val="dk1"/>
              </a:solidFill>
              <a:latin typeface="Arial"/>
              <a:ea typeface="Arial"/>
              <a:cs typeface="Arial"/>
              <a:sym typeface="Arial"/>
            </a:endParaRPr>
          </a:p>
        </p:txBody>
      </p:sp>
      <p:pic>
        <p:nvPicPr>
          <p:cNvPr id="2861" name="Google Shape;2861;p232"/>
          <p:cNvPicPr preferRelativeResize="0"/>
          <p:nvPr/>
        </p:nvPicPr>
        <p:blipFill rotWithShape="1">
          <a:blip r:embed="rId4">
            <a:alphaModFix/>
          </a:blip>
          <a:srcRect/>
          <a:stretch/>
        </p:blipFill>
        <p:spPr>
          <a:xfrm>
            <a:off x="4705813" y="2397756"/>
            <a:ext cx="274320" cy="266729"/>
          </a:xfrm>
          <a:prstGeom prst="rect">
            <a:avLst/>
          </a:prstGeom>
          <a:noFill/>
          <a:ln>
            <a:noFill/>
          </a:ln>
        </p:spPr>
      </p:pic>
      <p:pic>
        <p:nvPicPr>
          <p:cNvPr id="2862" name="Google Shape;2862;p232"/>
          <p:cNvPicPr preferRelativeResize="0"/>
          <p:nvPr/>
        </p:nvPicPr>
        <p:blipFill rotWithShape="1">
          <a:blip r:embed="rId5">
            <a:alphaModFix/>
          </a:blip>
          <a:srcRect/>
          <a:stretch/>
        </p:blipFill>
        <p:spPr>
          <a:xfrm>
            <a:off x="4705813" y="3704052"/>
            <a:ext cx="274320" cy="266729"/>
          </a:xfrm>
          <a:prstGeom prst="rect">
            <a:avLst/>
          </a:prstGeom>
          <a:noFill/>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2863"/>
        <p:cNvGrpSpPr/>
        <p:nvPr/>
      </p:nvGrpSpPr>
      <p:grpSpPr>
        <a:xfrm>
          <a:off x="0" y="0"/>
          <a:ext cx="0" cy="0"/>
          <a:chOff x="0" y="0"/>
          <a:chExt cx="0" cy="0"/>
        </a:xfrm>
      </p:grpSpPr>
      <p:pic>
        <p:nvPicPr>
          <p:cNvPr id="2864" name="Google Shape;2864;p233" descr="A screenshot of a computer&#10;&#10;Description automatically generated with medium confidence"/>
          <p:cNvPicPr preferRelativeResize="0"/>
          <p:nvPr/>
        </p:nvPicPr>
        <p:blipFill rotWithShape="1">
          <a:blip r:embed="rId2">
            <a:alphaModFix/>
          </a:blip>
          <a:srcRect l="20355" t="3798" r="32175" b="33517"/>
          <a:stretch/>
        </p:blipFill>
        <p:spPr>
          <a:xfrm>
            <a:off x="6098256" y="1267415"/>
            <a:ext cx="2231100" cy="1878600"/>
          </a:xfrm>
          <a:prstGeom prst="roundRect">
            <a:avLst>
              <a:gd name="adj" fmla="val 3246"/>
            </a:avLst>
          </a:prstGeom>
          <a:noFill/>
          <a:ln w="19050" cap="flat" cmpd="sng">
            <a:solidFill>
              <a:srgbClr val="A371F7"/>
            </a:solidFill>
            <a:prstDash val="solid"/>
            <a:round/>
            <a:headEnd type="none" w="sm" len="sm"/>
            <a:tailEnd type="none" w="sm" len="sm"/>
          </a:ln>
        </p:spPr>
      </p:pic>
      <p:pic>
        <p:nvPicPr>
          <p:cNvPr id="2865" name="Google Shape;2865;p233" descr="A screenshot of a computer&#10;&#10;Description automatically generated with medium confidence"/>
          <p:cNvPicPr preferRelativeResize="0"/>
          <p:nvPr/>
        </p:nvPicPr>
        <p:blipFill rotWithShape="1">
          <a:blip r:embed="rId3">
            <a:alphaModFix/>
          </a:blip>
          <a:srcRect r="29976" b="2752"/>
          <a:stretch/>
        </p:blipFill>
        <p:spPr>
          <a:xfrm>
            <a:off x="3474579" y="1271080"/>
            <a:ext cx="2231100" cy="1875000"/>
          </a:xfrm>
          <a:prstGeom prst="roundRect">
            <a:avLst>
              <a:gd name="adj" fmla="val 3843"/>
            </a:avLst>
          </a:prstGeom>
          <a:noFill/>
          <a:ln w="19050" cap="flat" cmpd="sng">
            <a:solidFill>
              <a:srgbClr val="A371F7"/>
            </a:solidFill>
            <a:prstDash val="solid"/>
            <a:round/>
            <a:headEnd type="none" w="sm" len="sm"/>
            <a:tailEnd type="none" w="sm" len="sm"/>
          </a:ln>
        </p:spPr>
      </p:pic>
      <p:pic>
        <p:nvPicPr>
          <p:cNvPr id="2866" name="Google Shape;2866;p233"/>
          <p:cNvPicPr preferRelativeResize="0"/>
          <p:nvPr/>
        </p:nvPicPr>
        <p:blipFill rotWithShape="1">
          <a:blip r:embed="rId4">
            <a:alphaModFix/>
          </a:blip>
          <a:srcRect l="2272" r="2262"/>
          <a:stretch/>
        </p:blipFill>
        <p:spPr>
          <a:xfrm>
            <a:off x="858923" y="1284221"/>
            <a:ext cx="2231100" cy="1875000"/>
          </a:xfrm>
          <a:prstGeom prst="roundRect">
            <a:avLst>
              <a:gd name="adj" fmla="val 3546"/>
            </a:avLst>
          </a:prstGeom>
          <a:noFill/>
          <a:ln w="19050" cap="flat" cmpd="sng">
            <a:solidFill>
              <a:srgbClr val="A371F7"/>
            </a:solidFill>
            <a:prstDash val="solid"/>
            <a:round/>
            <a:headEnd type="none" w="sm" len="sm"/>
            <a:tailEnd type="none" w="sm" len="sm"/>
          </a:ln>
        </p:spPr>
      </p:pic>
      <p:sp>
        <p:nvSpPr>
          <p:cNvPr id="2867" name="Google Shape;2867;p233"/>
          <p:cNvSpPr txBox="1"/>
          <p:nvPr/>
        </p:nvSpPr>
        <p:spPr>
          <a:xfrm>
            <a:off x="836122" y="311004"/>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u="none" strike="noStrike" cap="none">
                <a:solidFill>
                  <a:schemeClr val="dk1"/>
                </a:solidFill>
                <a:latin typeface="Arial"/>
                <a:ea typeface="Arial"/>
                <a:cs typeface="Arial"/>
                <a:sym typeface="Arial"/>
              </a:rPr>
              <a:t>Footer instructions</a:t>
            </a:r>
            <a:endParaRPr sz="3600" b="1" i="0">
              <a:solidFill>
                <a:schemeClr val="dk1"/>
              </a:solidFill>
              <a:latin typeface="Arial"/>
              <a:ea typeface="Arial"/>
              <a:cs typeface="Arial"/>
              <a:sym typeface="Arial"/>
            </a:endParaRPr>
          </a:p>
        </p:txBody>
      </p:sp>
      <p:sp>
        <p:nvSpPr>
          <p:cNvPr id="2868" name="Google Shape;2868;p233"/>
          <p:cNvSpPr txBox="1"/>
          <p:nvPr/>
        </p:nvSpPr>
        <p:spPr>
          <a:xfrm>
            <a:off x="821170" y="3400341"/>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i="0" u="none" strike="noStrike" cap="none">
                <a:solidFill>
                  <a:schemeClr val="dk1"/>
                </a:solidFill>
                <a:latin typeface="Arial"/>
                <a:ea typeface="Arial"/>
                <a:cs typeface="Arial"/>
                <a:sym typeface="Arial"/>
              </a:rPr>
              <a:t>Click “View” then “Slide Master”</a:t>
            </a:r>
            <a:endParaRPr sz="1600">
              <a:solidFill>
                <a:schemeClr val="dk1"/>
              </a:solidFill>
              <a:latin typeface="Arial"/>
              <a:ea typeface="Arial"/>
              <a:cs typeface="Arial"/>
              <a:sym typeface="Arial"/>
            </a:endParaRPr>
          </a:p>
        </p:txBody>
      </p:sp>
      <p:sp>
        <p:nvSpPr>
          <p:cNvPr id="2869" name="Google Shape;2869;p233"/>
          <p:cNvSpPr txBox="1"/>
          <p:nvPr/>
        </p:nvSpPr>
        <p:spPr>
          <a:xfrm>
            <a:off x="821176" y="392343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Found at the top of the tool bar </a:t>
            </a:r>
            <a:endParaRPr sz="1400">
              <a:solidFill>
                <a:srgbClr val="8B949E"/>
              </a:solidFill>
              <a:latin typeface="Arial"/>
              <a:ea typeface="Arial"/>
              <a:cs typeface="Arial"/>
              <a:sym typeface="Arial"/>
            </a:endParaRPr>
          </a:p>
        </p:txBody>
      </p:sp>
      <p:sp>
        <p:nvSpPr>
          <p:cNvPr id="2870" name="Google Shape;2870;p233"/>
          <p:cNvSpPr txBox="1"/>
          <p:nvPr/>
        </p:nvSpPr>
        <p:spPr>
          <a:xfrm>
            <a:off x="3484751" y="3400346"/>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Edit the footer on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Slide 0 of the theme</a:t>
            </a:r>
            <a:endParaRPr sz="1600">
              <a:solidFill>
                <a:schemeClr val="dk1"/>
              </a:solidFill>
              <a:latin typeface="Arial"/>
              <a:ea typeface="Arial"/>
              <a:cs typeface="Arial"/>
              <a:sym typeface="Arial"/>
            </a:endParaRPr>
          </a:p>
        </p:txBody>
      </p:sp>
      <p:sp>
        <p:nvSpPr>
          <p:cNvPr id="2871" name="Google Shape;2871;p233"/>
          <p:cNvSpPr txBox="1"/>
          <p:nvPr/>
        </p:nvSpPr>
        <p:spPr>
          <a:xfrm>
            <a:off x="3484751" y="392343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i="0" u="none" strike="noStrike" cap="none">
                <a:solidFill>
                  <a:srgbClr val="8B949E"/>
                </a:solidFill>
                <a:latin typeface="Arial"/>
                <a:ea typeface="Arial"/>
                <a:cs typeface="Arial"/>
                <a:sym typeface="Arial"/>
              </a:rPr>
              <a:t>By changing the date, talk title, and GitHub hand</a:t>
            </a:r>
            <a:r>
              <a:rPr lang="en-US" sz="1400">
                <a:solidFill>
                  <a:srgbClr val="8B949E"/>
                </a:solidFill>
                <a:latin typeface="Arial"/>
                <a:ea typeface="Arial"/>
                <a:cs typeface="Arial"/>
                <a:sym typeface="Arial"/>
              </a:rPr>
              <a:t>le of the speaker(s)</a:t>
            </a:r>
            <a:endParaRPr sz="1400">
              <a:solidFill>
                <a:srgbClr val="8B949E"/>
              </a:solidFill>
              <a:latin typeface="Arial"/>
              <a:ea typeface="Arial"/>
              <a:cs typeface="Arial"/>
              <a:sym typeface="Arial"/>
            </a:endParaRPr>
          </a:p>
        </p:txBody>
      </p:sp>
      <p:sp>
        <p:nvSpPr>
          <p:cNvPr id="2872" name="Google Shape;2872;p233"/>
          <p:cNvSpPr txBox="1"/>
          <p:nvPr/>
        </p:nvSpPr>
        <p:spPr>
          <a:xfrm>
            <a:off x="6099324" y="3400346"/>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Click the X at the top right to close out and return to presentation</a:t>
            </a:r>
            <a:endParaRPr sz="1600">
              <a:solidFill>
                <a:schemeClr val="dk1"/>
              </a:solidFill>
              <a:latin typeface="Arial"/>
              <a:ea typeface="Arial"/>
              <a:cs typeface="Arial"/>
              <a:sym typeface="Arial"/>
            </a:endParaRPr>
          </a:p>
        </p:txBody>
      </p:sp>
      <p:sp>
        <p:nvSpPr>
          <p:cNvPr id="2873" name="Google Shape;2873;p233"/>
          <p:cNvSpPr/>
          <p:nvPr/>
        </p:nvSpPr>
        <p:spPr>
          <a:xfrm>
            <a:off x="2568379" y="1351550"/>
            <a:ext cx="169500" cy="1560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4" name="Google Shape;2874;p233"/>
          <p:cNvSpPr/>
          <p:nvPr/>
        </p:nvSpPr>
        <p:spPr>
          <a:xfrm>
            <a:off x="1459102" y="1461522"/>
            <a:ext cx="213600" cy="2067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5" name="Google Shape;2875;p233"/>
          <p:cNvSpPr/>
          <p:nvPr/>
        </p:nvSpPr>
        <p:spPr>
          <a:xfrm>
            <a:off x="3474579" y="1491471"/>
            <a:ext cx="496500" cy="2925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6" name="Google Shape;2876;p233"/>
          <p:cNvSpPr/>
          <p:nvPr/>
        </p:nvSpPr>
        <p:spPr>
          <a:xfrm>
            <a:off x="4135583" y="2862222"/>
            <a:ext cx="1569300" cy="223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77" name="Google Shape;2877;p233"/>
          <p:cNvSpPr/>
          <p:nvPr/>
        </p:nvSpPr>
        <p:spPr>
          <a:xfrm>
            <a:off x="7708343" y="1361011"/>
            <a:ext cx="263100" cy="2493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97"/>
        <p:cNvGrpSpPr/>
        <p:nvPr/>
      </p:nvGrpSpPr>
      <p:grpSpPr>
        <a:xfrm>
          <a:off x="0" y="0"/>
          <a:ext cx="0" cy="0"/>
          <a:chOff x="0" y="0"/>
          <a:chExt cx="0" cy="0"/>
        </a:xfrm>
      </p:grpSpPr>
      <p:sp>
        <p:nvSpPr>
          <p:cNvPr id="198" name="Google Shape;198;p27"/>
          <p:cNvSpPr/>
          <p:nvPr/>
        </p:nvSpPr>
        <p:spPr>
          <a:xfrm>
            <a:off x="5125249" y="1669749"/>
            <a:ext cx="1371600" cy="137287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9" name="Google Shape;199;p27"/>
          <p:cNvSpPr/>
          <p:nvPr/>
        </p:nvSpPr>
        <p:spPr>
          <a:xfrm>
            <a:off x="2642249" y="1669749"/>
            <a:ext cx="1371600" cy="137287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0" name="Google Shape;200;p27"/>
          <p:cNvSpPr txBox="1">
            <a:spLocks noGrp="1"/>
          </p:cNvSpPr>
          <p:nvPr>
            <p:ph type="subTitle" idx="1"/>
          </p:nvPr>
        </p:nvSpPr>
        <p:spPr>
          <a:xfrm>
            <a:off x="2193073" y="3239601"/>
            <a:ext cx="2269952"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 name="Google Shape;201;p27"/>
          <p:cNvSpPr txBox="1">
            <a:spLocks noGrp="1"/>
          </p:cNvSpPr>
          <p:nvPr>
            <p:ph type="subTitle" idx="2"/>
          </p:nvPr>
        </p:nvSpPr>
        <p:spPr>
          <a:xfrm>
            <a:off x="4676073" y="3239601"/>
            <a:ext cx="2269952"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2" name="Google Shape;202;p27"/>
          <p:cNvSpPr txBox="1">
            <a:spLocks noGrp="1"/>
          </p:cNvSpPr>
          <p:nvPr>
            <p:ph type="subTitle" idx="3"/>
          </p:nvPr>
        </p:nvSpPr>
        <p:spPr>
          <a:xfrm>
            <a:off x="2193073" y="3550785"/>
            <a:ext cx="2269952"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03" name="Google Shape;203;p27"/>
          <p:cNvSpPr txBox="1">
            <a:spLocks noGrp="1"/>
          </p:cNvSpPr>
          <p:nvPr>
            <p:ph type="subTitle" idx="4"/>
          </p:nvPr>
        </p:nvSpPr>
        <p:spPr>
          <a:xfrm>
            <a:off x="4676073" y="3550785"/>
            <a:ext cx="2269952"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04" name="Google Shape;204;p27"/>
          <p:cNvSpPr txBox="1">
            <a:spLocks noGrp="1"/>
          </p:cNvSpPr>
          <p:nvPr>
            <p:ph type="title"/>
          </p:nvPr>
        </p:nvSpPr>
        <p:spPr>
          <a:xfrm>
            <a:off x="439700" y="0"/>
            <a:ext cx="8354400" cy="1669845"/>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05" name="Google Shape;205;p27"/>
          <p:cNvSpPr>
            <a:spLocks noGrp="1"/>
          </p:cNvSpPr>
          <p:nvPr>
            <p:ph type="pic" idx="5"/>
          </p:nvPr>
        </p:nvSpPr>
        <p:spPr>
          <a:xfrm>
            <a:off x="2939429" y="1974170"/>
            <a:ext cx="777240" cy="777960"/>
          </a:xfrm>
          <a:prstGeom prst="rect">
            <a:avLst/>
          </a:prstGeom>
          <a:noFill/>
          <a:ln>
            <a:noFill/>
          </a:ln>
        </p:spPr>
      </p:sp>
      <p:sp>
        <p:nvSpPr>
          <p:cNvPr id="206" name="Google Shape;206;p27"/>
          <p:cNvSpPr>
            <a:spLocks noGrp="1"/>
          </p:cNvSpPr>
          <p:nvPr>
            <p:ph type="pic" idx="6"/>
          </p:nvPr>
        </p:nvSpPr>
        <p:spPr>
          <a:xfrm>
            <a:off x="5422429" y="1974170"/>
            <a:ext cx="777240" cy="777960"/>
          </a:xfrm>
          <a:prstGeom prst="rect">
            <a:avLst/>
          </a:prstGeom>
          <a:no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Icon Instructions)">
    <p:spTree>
      <p:nvGrpSpPr>
        <p:cNvPr id="1" name="Shape 2878"/>
        <p:cNvGrpSpPr/>
        <p:nvPr/>
      </p:nvGrpSpPr>
      <p:grpSpPr>
        <a:xfrm>
          <a:off x="0" y="0"/>
          <a:ext cx="0" cy="0"/>
          <a:chOff x="0" y="0"/>
          <a:chExt cx="0" cy="0"/>
        </a:xfrm>
      </p:grpSpPr>
      <p:pic>
        <p:nvPicPr>
          <p:cNvPr id="2879" name="Google Shape;2879;p234" descr="Graphical user interface, application&#10;&#10;Description automatically generated"/>
          <p:cNvPicPr preferRelativeResize="0"/>
          <p:nvPr/>
        </p:nvPicPr>
        <p:blipFill rotWithShape="1">
          <a:blip r:embed="rId2">
            <a:alphaModFix/>
          </a:blip>
          <a:srcRect r="20382"/>
          <a:stretch/>
        </p:blipFill>
        <p:spPr>
          <a:xfrm>
            <a:off x="4774933" y="1261897"/>
            <a:ext cx="2231100" cy="18795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2880" name="Google Shape;2880;p234" descr="Text&#10;&#10;Description automatically generated"/>
          <p:cNvPicPr preferRelativeResize="0"/>
          <p:nvPr/>
        </p:nvPicPr>
        <p:blipFill rotWithShape="1">
          <a:blip r:embed="rId3">
            <a:alphaModFix/>
          </a:blip>
          <a:srcRect r="32546"/>
          <a:stretch/>
        </p:blipFill>
        <p:spPr>
          <a:xfrm>
            <a:off x="824661" y="1271080"/>
            <a:ext cx="2231100" cy="1875000"/>
          </a:xfrm>
          <a:prstGeom prst="roundRect">
            <a:avLst>
              <a:gd name="adj" fmla="val 2587"/>
            </a:avLst>
          </a:prstGeom>
          <a:noFill/>
          <a:ln w="19050" cap="flat" cmpd="sng">
            <a:solidFill>
              <a:srgbClr val="A371F7"/>
            </a:solidFill>
            <a:prstDash val="solid"/>
            <a:round/>
            <a:headEnd type="none" w="sm" len="sm"/>
            <a:tailEnd type="none" w="sm" len="sm"/>
          </a:ln>
        </p:spPr>
      </p:pic>
      <p:sp>
        <p:nvSpPr>
          <p:cNvPr id="2881" name="Google Shape;2881;p234"/>
          <p:cNvSpPr txBox="1"/>
          <p:nvPr/>
        </p:nvSpPr>
        <p:spPr>
          <a:xfrm>
            <a:off x="836122" y="311004"/>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Icon</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2882" name="Google Shape;2882;p234"/>
          <p:cNvSpPr txBox="1"/>
          <p:nvPr/>
        </p:nvSpPr>
        <p:spPr>
          <a:xfrm>
            <a:off x="4777070" y="3362206"/>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Large circle (1.5”)</a:t>
            </a:r>
            <a:endParaRPr sz="1600">
              <a:solidFill>
                <a:schemeClr val="dk1"/>
              </a:solidFill>
              <a:latin typeface="Arial"/>
              <a:ea typeface="Arial"/>
              <a:cs typeface="Arial"/>
              <a:sym typeface="Arial"/>
            </a:endParaRPr>
          </a:p>
        </p:txBody>
      </p:sp>
      <p:sp>
        <p:nvSpPr>
          <p:cNvPr id="2883" name="Google Shape;2883;p234"/>
          <p:cNvSpPr txBox="1"/>
          <p:nvPr/>
        </p:nvSpPr>
        <p:spPr>
          <a:xfrm>
            <a:off x="4777075" y="3666392"/>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large circle, find a </a:t>
            </a:r>
            <a:br>
              <a:rPr lang="en-US" sz="1400">
                <a:solidFill>
                  <a:srgbClr val="8B949E"/>
                </a:solidFill>
                <a:latin typeface="Arial"/>
                <a:ea typeface="Arial"/>
                <a:cs typeface="Arial"/>
                <a:sym typeface="Arial"/>
              </a:rPr>
            </a:br>
            <a:r>
              <a:rPr lang="en-US" sz="1400">
                <a:solidFill>
                  <a:schemeClr val="dk1"/>
                </a:solidFill>
                <a:latin typeface="Arial"/>
                <a:ea typeface="Arial"/>
                <a:cs typeface="Arial"/>
                <a:sym typeface="Arial"/>
              </a:rPr>
              <a:t>GitHub icon </a:t>
            </a:r>
            <a:r>
              <a:rPr lang="en-US" sz="1400">
                <a:solidFill>
                  <a:schemeClr val="dk2"/>
                </a:solidFill>
                <a:latin typeface="Arial"/>
                <a:ea typeface="Arial"/>
                <a:cs typeface="Arial"/>
                <a:sym typeface="Arial"/>
              </a:rPr>
              <a:t>from the GitHub icon pages and copy/paste into the center of the circle.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No need to resize.</a:t>
            </a:r>
            <a:endParaRPr sz="1400">
              <a:solidFill>
                <a:schemeClr val="dk2"/>
              </a:solidFill>
              <a:latin typeface="Arial"/>
              <a:ea typeface="Arial"/>
              <a:cs typeface="Arial"/>
              <a:sym typeface="Arial"/>
            </a:endParaRPr>
          </a:p>
        </p:txBody>
      </p:sp>
      <p:sp>
        <p:nvSpPr>
          <p:cNvPr id="2884" name="Google Shape;2884;p234"/>
          <p:cNvSpPr txBox="1"/>
          <p:nvPr/>
        </p:nvSpPr>
        <p:spPr>
          <a:xfrm>
            <a:off x="831276" y="3362206"/>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600">
                <a:solidFill>
                  <a:schemeClr val="dk1"/>
                </a:solidFill>
                <a:latin typeface="Arial"/>
                <a:ea typeface="Arial"/>
                <a:cs typeface="Arial"/>
                <a:sym typeface="Arial"/>
              </a:rPr>
              <a:t>Small circle (0.6”)</a:t>
            </a:r>
            <a:endParaRPr sz="1600">
              <a:solidFill>
                <a:schemeClr val="dk1"/>
              </a:solidFill>
              <a:latin typeface="Arial"/>
              <a:ea typeface="Arial"/>
              <a:cs typeface="Arial"/>
              <a:sym typeface="Arial"/>
            </a:endParaRPr>
          </a:p>
        </p:txBody>
      </p:sp>
      <p:sp>
        <p:nvSpPr>
          <p:cNvPr id="2885" name="Google Shape;2885;p234"/>
          <p:cNvSpPr txBox="1"/>
          <p:nvPr/>
        </p:nvSpPr>
        <p:spPr>
          <a:xfrm>
            <a:off x="826775" y="3666393"/>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you see the small circle, find an</a:t>
            </a:r>
            <a:r>
              <a:rPr lang="en-US" sz="1400">
                <a:solidFill>
                  <a:srgbClr val="8B949E"/>
                </a:solidFill>
                <a:latin typeface="Arial"/>
                <a:ea typeface="Arial"/>
                <a:cs typeface="Arial"/>
                <a:sym typeface="Arial"/>
              </a:rPr>
              <a:t> </a:t>
            </a:r>
            <a:r>
              <a:rPr lang="en-US" sz="1400">
                <a:solidFill>
                  <a:schemeClr val="dk1"/>
                </a:solidFill>
                <a:latin typeface="Arial"/>
                <a:ea typeface="Arial"/>
                <a:cs typeface="Arial"/>
                <a:sym typeface="Arial"/>
              </a:rPr>
              <a:t>Octicon </a:t>
            </a:r>
            <a:r>
              <a:rPr lang="en-US" sz="1400">
                <a:solidFill>
                  <a:schemeClr val="dk2"/>
                </a:solidFill>
                <a:latin typeface="Arial"/>
                <a:ea typeface="Arial"/>
                <a:cs typeface="Arial"/>
                <a:sym typeface="Arial"/>
              </a:rPr>
              <a:t>from the Octicon pages and copy/paste into the center of the circle. No need to resize. </a:t>
            </a:r>
            <a:endParaRPr sz="1400">
              <a:solidFill>
                <a:schemeClr val="dk2"/>
              </a:solidFill>
              <a:latin typeface="Arial"/>
              <a:ea typeface="Arial"/>
              <a:cs typeface="Arial"/>
              <a:sym typeface="Arial"/>
            </a:endParaRPr>
          </a:p>
        </p:txBody>
      </p:sp>
      <p:sp>
        <p:nvSpPr>
          <p:cNvPr id="2886" name="Google Shape;2886;p234"/>
          <p:cNvSpPr/>
          <p:nvPr/>
        </p:nvSpPr>
        <p:spPr>
          <a:xfrm>
            <a:off x="7265497" y="1512033"/>
            <a:ext cx="1371600" cy="1372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87" name="Google Shape;2887;p234"/>
          <p:cNvSpPr/>
          <p:nvPr/>
        </p:nvSpPr>
        <p:spPr>
          <a:xfrm>
            <a:off x="3313311" y="1933027"/>
            <a:ext cx="548700" cy="5493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888" name="Google Shape;2888;p234"/>
          <p:cNvPicPr preferRelativeResize="0"/>
          <p:nvPr/>
        </p:nvPicPr>
        <p:blipFill rotWithShape="1">
          <a:blip r:embed="rId4">
            <a:alphaModFix/>
          </a:blip>
          <a:srcRect/>
          <a:stretch/>
        </p:blipFill>
        <p:spPr>
          <a:xfrm>
            <a:off x="3461665" y="2081518"/>
            <a:ext cx="251973" cy="252243"/>
          </a:xfrm>
          <a:prstGeom prst="rect">
            <a:avLst/>
          </a:prstGeom>
          <a:noFill/>
          <a:ln>
            <a:noFill/>
          </a:ln>
        </p:spPr>
      </p:pic>
      <p:pic>
        <p:nvPicPr>
          <p:cNvPr id="2889" name="Google Shape;2889;p234"/>
          <p:cNvPicPr preferRelativeResize="0"/>
          <p:nvPr/>
        </p:nvPicPr>
        <p:blipFill rotWithShape="1">
          <a:blip r:embed="rId5">
            <a:alphaModFix/>
          </a:blip>
          <a:srcRect/>
          <a:stretch/>
        </p:blipFill>
        <p:spPr>
          <a:xfrm>
            <a:off x="7568096" y="1821511"/>
            <a:ext cx="767141" cy="772241"/>
          </a:xfrm>
          <a:prstGeom prst="rect">
            <a:avLst/>
          </a:prstGeom>
          <a:noFill/>
          <a:ln>
            <a:noFill/>
          </a:ln>
        </p:spPr>
      </p:pic>
      <p:sp>
        <p:nvSpPr>
          <p:cNvPr id="2890" name="Google Shape;2890;p234"/>
          <p:cNvSpPr/>
          <p:nvPr/>
        </p:nvSpPr>
        <p:spPr>
          <a:xfrm>
            <a:off x="1253067" y="1563546"/>
            <a:ext cx="1800900" cy="14025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91" name="Google Shape;2891;p234"/>
          <p:cNvSpPr/>
          <p:nvPr/>
        </p:nvSpPr>
        <p:spPr>
          <a:xfrm>
            <a:off x="4777075" y="2023547"/>
            <a:ext cx="337800" cy="1065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92" name="Google Shape;2892;p234"/>
          <p:cNvSpPr/>
          <p:nvPr/>
        </p:nvSpPr>
        <p:spPr>
          <a:xfrm>
            <a:off x="5237923" y="1563546"/>
            <a:ext cx="1768200" cy="1430100"/>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2893"/>
        <p:cNvGrpSpPr/>
        <p:nvPr/>
      </p:nvGrpSpPr>
      <p:grpSpPr>
        <a:xfrm>
          <a:off x="0" y="0"/>
          <a:ext cx="0" cy="0"/>
          <a:chOff x="0" y="0"/>
          <a:chExt cx="0" cy="0"/>
        </a:xfrm>
      </p:grpSpPr>
      <p:pic>
        <p:nvPicPr>
          <p:cNvPr id="2894" name="Google Shape;2894;p235" descr="Graphical user interface&#10;&#10;Description automatically generated"/>
          <p:cNvPicPr preferRelativeResize="0"/>
          <p:nvPr/>
        </p:nvPicPr>
        <p:blipFill rotWithShape="1">
          <a:blip r:embed="rId2">
            <a:alphaModFix/>
          </a:blip>
          <a:srcRect l="47816" t="7468" b="17094"/>
          <a:stretch/>
        </p:blipFill>
        <p:spPr>
          <a:xfrm>
            <a:off x="818403" y="1328630"/>
            <a:ext cx="2315400" cy="1873200"/>
          </a:xfrm>
          <a:prstGeom prst="roundRect">
            <a:avLst>
              <a:gd name="adj" fmla="val 4452"/>
            </a:avLst>
          </a:prstGeom>
          <a:noFill/>
          <a:ln w="19050" cap="flat" cmpd="sng">
            <a:solidFill>
              <a:schemeClr val="accent1"/>
            </a:solidFill>
            <a:prstDash val="solid"/>
            <a:round/>
            <a:headEnd type="none" w="sm" len="sm"/>
            <a:tailEnd type="none" w="sm" len="sm"/>
          </a:ln>
        </p:spPr>
      </p:pic>
      <p:sp>
        <p:nvSpPr>
          <p:cNvPr id="2895" name="Google Shape;2895;p235"/>
          <p:cNvSpPr txBox="1"/>
          <p:nvPr/>
        </p:nvSpPr>
        <p:spPr>
          <a:xfrm>
            <a:off x="836122" y="311004"/>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Shape</a:t>
            </a:r>
            <a:r>
              <a:rPr lang="en-US"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2896" name="Google Shape;2896;p235"/>
          <p:cNvSpPr txBox="1"/>
          <p:nvPr/>
        </p:nvSpPr>
        <p:spPr>
          <a:xfrm>
            <a:off x="806575" y="3561520"/>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When creating rounded corner rectangles, lines,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or circles, </a:t>
            </a:r>
            <a:r>
              <a:rPr lang="en-US" sz="1400">
                <a:solidFill>
                  <a:schemeClr val="dk1"/>
                </a:solidFill>
                <a:latin typeface="Arial"/>
                <a:ea typeface="Arial"/>
                <a:cs typeface="Arial"/>
                <a:sym typeface="Arial"/>
              </a:rPr>
              <a:t>all line widths or outlines should be 1.5px </a:t>
            </a:r>
            <a:endParaRPr sz="1400">
              <a:solidFill>
                <a:schemeClr val="dk1"/>
              </a:solidFill>
              <a:latin typeface="Arial"/>
              <a:ea typeface="Arial"/>
              <a:cs typeface="Arial"/>
              <a:sym typeface="Arial"/>
            </a:endParaRPr>
          </a:p>
        </p:txBody>
      </p:sp>
      <p:sp>
        <p:nvSpPr>
          <p:cNvPr id="2897" name="Google Shape;2897;p235"/>
          <p:cNvSpPr/>
          <p:nvPr/>
        </p:nvSpPr>
        <p:spPr>
          <a:xfrm>
            <a:off x="3412022" y="1304166"/>
            <a:ext cx="1371600" cy="13728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98" name="Google Shape;2898;p235"/>
          <p:cNvSpPr/>
          <p:nvPr/>
        </p:nvSpPr>
        <p:spPr>
          <a:xfrm>
            <a:off x="5097086" y="2127808"/>
            <a:ext cx="548700" cy="5493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99" name="Google Shape;2899;p235"/>
          <p:cNvSpPr/>
          <p:nvPr/>
        </p:nvSpPr>
        <p:spPr>
          <a:xfrm>
            <a:off x="2464421" y="1328630"/>
            <a:ext cx="239700" cy="2562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00" name="Google Shape;2900;p235"/>
          <p:cNvSpPr txBox="1"/>
          <p:nvPr/>
        </p:nvSpPr>
        <p:spPr>
          <a:xfrm>
            <a:off x="3488225" y="3561520"/>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400">
                <a:solidFill>
                  <a:schemeClr val="dk2"/>
                </a:solidFill>
                <a:latin typeface="Arial"/>
                <a:ea typeface="Arial"/>
                <a:cs typeface="Arial"/>
                <a:sym typeface="Arial"/>
              </a:rPr>
              <a:t>Either create your own shape and follow the shape instructions or </a:t>
            </a:r>
            <a:r>
              <a:rPr lang="en-US" sz="1400">
                <a:solidFill>
                  <a:schemeClr val="dk1"/>
                </a:solidFill>
                <a:latin typeface="Arial"/>
                <a:ea typeface="Arial"/>
                <a:cs typeface="Arial"/>
                <a:sym typeface="Arial"/>
              </a:rPr>
              <a:t>feel free to copy and paste from here! </a:t>
            </a:r>
            <a:br>
              <a:rPr lang="en-US" sz="1400">
                <a:solidFill>
                  <a:schemeClr val="dk1"/>
                </a:solidFill>
                <a:latin typeface="Arial"/>
                <a:ea typeface="Arial"/>
                <a:cs typeface="Arial"/>
                <a:sym typeface="Arial"/>
              </a:rPr>
            </a:br>
            <a:r>
              <a:rPr lang="en-US" sz="1400">
                <a:solidFill>
                  <a:schemeClr val="dk2"/>
                </a:solidFill>
                <a:latin typeface="Arial"/>
                <a:ea typeface="Arial"/>
                <a:cs typeface="Arial"/>
                <a:sym typeface="Arial"/>
              </a:rPr>
              <a:t>Click “Slide” then “Edit theme” and then copy and paste the intended shape. Click the “x” at the top right to exit </a:t>
            </a:r>
            <a:br>
              <a:rPr lang="en-US" sz="1400">
                <a:solidFill>
                  <a:schemeClr val="dk2"/>
                </a:solidFill>
                <a:latin typeface="Arial"/>
                <a:ea typeface="Arial"/>
                <a:cs typeface="Arial"/>
                <a:sym typeface="Arial"/>
              </a:rPr>
            </a:br>
            <a:r>
              <a:rPr lang="en-US" sz="1400">
                <a:solidFill>
                  <a:schemeClr val="dk2"/>
                </a:solidFill>
                <a:latin typeface="Arial"/>
                <a:ea typeface="Arial"/>
                <a:cs typeface="Arial"/>
                <a:sym typeface="Arial"/>
              </a:rPr>
              <a:t>theme and return to presentation view. </a:t>
            </a:r>
            <a:endParaRPr sz="1400">
              <a:solidFill>
                <a:schemeClr val="dk2"/>
              </a:solidFill>
              <a:latin typeface="Arial"/>
              <a:ea typeface="Arial"/>
              <a:cs typeface="Arial"/>
              <a:sym typeface="Arial"/>
            </a:endParaRPr>
          </a:p>
        </p:txBody>
      </p:sp>
      <p:sp>
        <p:nvSpPr>
          <p:cNvPr id="2901" name="Google Shape;2901;p235"/>
          <p:cNvSpPr/>
          <p:nvPr/>
        </p:nvSpPr>
        <p:spPr>
          <a:xfrm>
            <a:off x="6111625" y="1328629"/>
            <a:ext cx="2288100" cy="13485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902" name="Google Shape;2902;p235"/>
          <p:cNvSpPr txBox="1"/>
          <p:nvPr/>
        </p:nvSpPr>
        <p:spPr>
          <a:xfrm>
            <a:off x="3098370" y="2880160"/>
            <a:ext cx="1998900" cy="2811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Large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(1.5”)</a:t>
            </a:r>
            <a:endParaRPr sz="1600">
              <a:solidFill>
                <a:schemeClr val="dk1"/>
              </a:solidFill>
              <a:latin typeface="Arial"/>
              <a:ea typeface="Arial"/>
              <a:cs typeface="Arial"/>
              <a:sym typeface="Arial"/>
            </a:endParaRPr>
          </a:p>
        </p:txBody>
      </p:sp>
      <p:sp>
        <p:nvSpPr>
          <p:cNvPr id="2903" name="Google Shape;2903;p235"/>
          <p:cNvSpPr txBox="1"/>
          <p:nvPr/>
        </p:nvSpPr>
        <p:spPr>
          <a:xfrm>
            <a:off x="4371970" y="2880160"/>
            <a:ext cx="1998900" cy="2811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Small circle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(0.6”)</a:t>
            </a:r>
            <a:endParaRPr sz="1600">
              <a:solidFill>
                <a:schemeClr val="dk1"/>
              </a:solidFill>
              <a:latin typeface="Arial"/>
              <a:ea typeface="Arial"/>
              <a:cs typeface="Arial"/>
              <a:sym typeface="Arial"/>
            </a:endParaRPr>
          </a:p>
        </p:txBody>
      </p:sp>
      <p:sp>
        <p:nvSpPr>
          <p:cNvPr id="2904" name="Google Shape;2904;p235"/>
          <p:cNvSpPr txBox="1"/>
          <p:nvPr/>
        </p:nvSpPr>
        <p:spPr>
          <a:xfrm>
            <a:off x="6256220" y="2880160"/>
            <a:ext cx="1998900" cy="2811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Rectangle with rounded corners</a:t>
            </a:r>
            <a:endParaRPr sz="1600">
              <a:solidFill>
                <a:schemeClr val="dk1"/>
              </a:solidFill>
              <a:latin typeface="Arial"/>
              <a:ea typeface="Arial"/>
              <a:cs typeface="Arial"/>
              <a:sym typeface="Arial"/>
            </a:endParaRPr>
          </a:p>
        </p:txBody>
      </p:sp>
      <p:sp>
        <p:nvSpPr>
          <p:cNvPr id="2905" name="Google Shape;2905;p235"/>
          <p:cNvSpPr/>
          <p:nvPr/>
        </p:nvSpPr>
        <p:spPr>
          <a:xfrm>
            <a:off x="2858620" y="2892535"/>
            <a:ext cx="239700" cy="2562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2906"/>
        <p:cNvGrpSpPr/>
        <p:nvPr/>
      </p:nvGrpSpPr>
      <p:grpSpPr>
        <a:xfrm>
          <a:off x="0" y="0"/>
          <a:ext cx="0" cy="0"/>
          <a:chOff x="0" y="0"/>
          <a:chExt cx="0" cy="0"/>
        </a:xfrm>
      </p:grpSpPr>
      <p:graphicFrame>
        <p:nvGraphicFramePr>
          <p:cNvPr id="2907" name="Google Shape;2907;p236"/>
          <p:cNvGraphicFramePr/>
          <p:nvPr/>
        </p:nvGraphicFramePr>
        <p:xfrm>
          <a:off x="3052739" y="272601"/>
          <a:ext cx="5993800" cy="4347300"/>
        </p:xfrm>
        <a:graphic>
          <a:graphicData uri="http://schemas.openxmlformats.org/drawingml/2006/table">
            <a:tbl>
              <a:tblPr>
                <a:noFill/>
                <a:tableStyleId>{09BDFAF9-E63A-4A6B-A616-68BA0F7540DD}</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949575">
                <a:tc>
                  <a:txBody>
                    <a:bodyPr/>
                    <a:lstStyle/>
                    <a:p>
                      <a:pPr marL="0" marR="0" lvl="0" indent="0" algn="l" rtl="0">
                        <a:lnSpc>
                          <a:spcPct val="100000"/>
                        </a:lnSpc>
                        <a:spcBef>
                          <a:spcPts val="0"/>
                        </a:spcBef>
                        <a:spcAft>
                          <a:spcPts val="0"/>
                        </a:spcAft>
                        <a:buClr>
                          <a:srgbClr val="A371F7"/>
                        </a:buClr>
                        <a:buSzPts val="6000"/>
                        <a:buFont typeface="Arial"/>
                        <a:buNone/>
                      </a:pPr>
                      <a:r>
                        <a:rPr lang="en-US" sz="6000" b="1" i="0" u="none" strike="noStrike" cap="none">
                          <a:solidFill>
                            <a:schemeClr val="dk1"/>
                          </a:solidFill>
                          <a:latin typeface="Arial"/>
                          <a:ea typeface="Arial"/>
                          <a:cs typeface="Arial"/>
                          <a:sym typeface="Arial"/>
                        </a:rPr>
                        <a:t>X-large #</a:t>
                      </a:r>
                      <a:endParaRPr sz="6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60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05525">
                <a:tc>
                  <a:txBody>
                    <a:bodyPr/>
                    <a:lstStyle/>
                    <a:p>
                      <a:pPr marL="0" marR="0" lvl="0" indent="0" algn="l" rtl="0">
                        <a:lnSpc>
                          <a:spcPct val="100000"/>
                        </a:lnSpc>
                        <a:spcBef>
                          <a:spcPts val="0"/>
                        </a:spcBef>
                        <a:spcAft>
                          <a:spcPts val="0"/>
                        </a:spcAft>
                        <a:buClr>
                          <a:schemeClr val="dk1"/>
                        </a:buClr>
                        <a:buSzPts val="4400"/>
                        <a:buFont typeface="Arial"/>
                        <a:buNone/>
                      </a:pPr>
                      <a:r>
                        <a:rPr lang="en-US" sz="4400" b="1" i="0" u="none" strike="noStrike" cap="none">
                          <a:solidFill>
                            <a:schemeClr val="dk1"/>
                          </a:solidFill>
                          <a:latin typeface="Arial"/>
                          <a:ea typeface="Arial"/>
                          <a:cs typeface="Arial"/>
                          <a:sym typeface="Arial"/>
                        </a:rPr>
                        <a:t>Large title</a:t>
                      </a:r>
                      <a:endParaRPr sz="44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 Bold 44pt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83475">
                <a:tc>
                  <a:txBody>
                    <a:bodyPr/>
                    <a:lstStyle/>
                    <a:p>
                      <a:pPr marL="0" marR="0" lvl="0" indent="0" algn="l" rtl="0">
                        <a:lnSpc>
                          <a:spcPct val="100000"/>
                        </a:lnSpc>
                        <a:spcBef>
                          <a:spcPts val="0"/>
                        </a:spcBef>
                        <a:spcAft>
                          <a:spcPts val="0"/>
                        </a:spcAft>
                        <a:buClr>
                          <a:srgbClr val="388BFD"/>
                        </a:buClr>
                        <a:buSzPts val="3600"/>
                        <a:buFont typeface="Arial"/>
                        <a:buNone/>
                      </a:pPr>
                      <a:r>
                        <a:rPr lang="en-US" sz="3600" b="1" i="0" u="none" strike="noStrike" cap="none">
                          <a:solidFill>
                            <a:schemeClr val="dk1"/>
                          </a:solidFill>
                          <a:latin typeface="Arial"/>
                          <a:ea typeface="Arial"/>
                          <a:cs typeface="Arial"/>
                          <a:sym typeface="Arial"/>
                        </a:rPr>
                        <a:t>Medium title</a:t>
                      </a:r>
                      <a:endParaRPr sz="9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36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61450">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Small title</a:t>
                      </a:r>
                      <a:endParaRPr sz="28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Bold 28pt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425">
                <a:tc>
                  <a:txBody>
                    <a:bodyPr/>
                    <a:lstStyle/>
                    <a:p>
                      <a:pPr marL="0" marR="0" lvl="0" indent="0" algn="l" rtl="0">
                        <a:lnSpc>
                          <a:spcPct val="100000"/>
                        </a:lnSpc>
                        <a:spcBef>
                          <a:spcPts val="0"/>
                        </a:spcBef>
                        <a:spcAft>
                          <a:spcPts val="0"/>
                        </a:spcAft>
                        <a:buClr>
                          <a:schemeClr val="lt1"/>
                        </a:buClr>
                        <a:buSzPts val="2000"/>
                        <a:buFont typeface="Arial"/>
                        <a:buNone/>
                      </a:pPr>
                      <a:r>
                        <a:rPr lang="en-US" sz="2000" b="1" i="0" u="none" strike="noStrike" cap="none">
                          <a:solidFill>
                            <a:schemeClr val="dk1"/>
                          </a:solidFill>
                          <a:latin typeface="Arial"/>
                          <a:ea typeface="Arial"/>
                          <a:cs typeface="Arial"/>
                          <a:sym typeface="Arial"/>
                        </a:rPr>
                        <a:t>X-small title</a:t>
                      </a:r>
                      <a:endParaRPr sz="2000" b="1" i="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Bold </a:t>
                      </a:r>
                      <a:r>
                        <a:rPr lang="en-US" sz="1400" u="none" strike="noStrike" cap="none">
                          <a:solidFill>
                            <a:schemeClr val="dk2"/>
                          </a:solidFill>
                          <a:latin typeface="Arial"/>
                          <a:ea typeface="Arial"/>
                          <a:cs typeface="Arial"/>
                          <a:sym typeface="Arial"/>
                        </a:rPr>
                        <a:t>20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8400">
                <a:tc>
                  <a:txBody>
                    <a:bodyPr/>
                    <a:lstStyle/>
                    <a:p>
                      <a:pPr marL="0" marR="0" lvl="0" indent="0" algn="l" rtl="0">
                        <a:lnSpc>
                          <a:spcPct val="100000"/>
                        </a:lnSpc>
                        <a:spcBef>
                          <a:spcPts val="0"/>
                        </a:spcBef>
                        <a:spcAft>
                          <a:spcPts val="0"/>
                        </a:spcAft>
                        <a:buClr>
                          <a:srgbClr val="F0F6FC"/>
                        </a:buClr>
                        <a:buSzPts val="1700"/>
                        <a:buFont typeface="Arial"/>
                        <a:buNone/>
                      </a:pPr>
                      <a:r>
                        <a:rPr lang="en-US" sz="1600" b="0" i="0" u="none" strike="noStrike" cap="none">
                          <a:solidFill>
                            <a:srgbClr val="F0F6FC"/>
                          </a:solidFill>
                          <a:latin typeface="Arial"/>
                          <a:ea typeface="Arial"/>
                          <a:cs typeface="Arial"/>
                          <a:sym typeface="Arial"/>
                        </a:rPr>
                        <a:t>Large dates, usernames</a:t>
                      </a:r>
                      <a:endParaRPr sz="1600" b="0" i="0" u="none" strike="noStrike" cap="none">
                        <a:solidFill>
                          <a:schemeClr val="accent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b="0" i="0" u="none" strike="noStrike" cap="none">
                          <a:solidFill>
                            <a:schemeClr val="dk2"/>
                          </a:solidFill>
                          <a:latin typeface="Arial"/>
                          <a:ea typeface="Arial"/>
                          <a:cs typeface="Arial"/>
                          <a:sym typeface="Arial"/>
                        </a:rPr>
                        <a:t>SF Mono 16pt</a:t>
                      </a:r>
                      <a:endParaRPr sz="5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78400">
                <a:tc>
                  <a:txBody>
                    <a:bodyPr/>
                    <a:lstStyle/>
                    <a:p>
                      <a:pPr marL="0" marR="0" lvl="0" indent="0" algn="l" rtl="0">
                        <a:lnSpc>
                          <a:spcPct val="100000"/>
                        </a:lnSpc>
                        <a:spcBef>
                          <a:spcPts val="0"/>
                        </a:spcBef>
                        <a:spcAft>
                          <a:spcPts val="0"/>
                        </a:spcAft>
                        <a:buClr>
                          <a:schemeClr val="lt1"/>
                        </a:buClr>
                        <a:buSzPts val="1700"/>
                        <a:buFont typeface="Arial"/>
                        <a:buNone/>
                      </a:pPr>
                      <a:r>
                        <a:rPr lang="en-US" sz="1600" i="0" u="none" strike="noStrike" cap="none">
                          <a:solidFill>
                            <a:schemeClr val="dk1"/>
                          </a:solidFill>
                          <a:latin typeface="Arial"/>
                          <a:ea typeface="Arial"/>
                          <a:cs typeface="Arial"/>
                          <a:sym typeface="Arial"/>
                        </a:rPr>
                        <a:t>Information</a:t>
                      </a:r>
                      <a:endParaRPr sz="400" u="none" strike="noStrike" cap="none">
                        <a:solidFill>
                          <a:schemeClr val="dk1"/>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16</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350">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Small information, supporting descriptions</a:t>
                      </a:r>
                      <a:endParaRPr sz="140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Arial</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Regular</a:t>
                      </a:r>
                      <a:r>
                        <a:rPr lang="en-US" sz="1400" i="0" u="none" strike="noStrike" cap="none">
                          <a:solidFill>
                            <a:schemeClr val="dk2"/>
                          </a:solidFill>
                          <a:latin typeface="Arial"/>
                          <a:ea typeface="Arial"/>
                          <a:cs typeface="Arial"/>
                          <a:sym typeface="Arial"/>
                        </a:rPr>
                        <a:t> </a:t>
                      </a:r>
                      <a:r>
                        <a:rPr lang="en-US" sz="1400" u="none" strike="noStrike" cap="none">
                          <a:solidFill>
                            <a:schemeClr val="dk2"/>
                          </a:solidFill>
                          <a:latin typeface="Arial"/>
                          <a:ea typeface="Arial"/>
                          <a:cs typeface="Arial"/>
                          <a:sym typeface="Arial"/>
                        </a:rPr>
                        <a:t>14</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350">
                <a:tc>
                  <a:txBody>
                    <a:bodyPr/>
                    <a:lstStyle/>
                    <a:p>
                      <a:pPr marL="0" marR="0" lvl="0" indent="0" algn="l" rtl="0">
                        <a:lnSpc>
                          <a:spcPct val="100000"/>
                        </a:lnSpc>
                        <a:spcBef>
                          <a:spcPts val="0"/>
                        </a:spcBef>
                        <a:spcAft>
                          <a:spcPts val="0"/>
                        </a:spcAft>
                        <a:buClr>
                          <a:schemeClr val="dk2"/>
                        </a:buClr>
                        <a:buSzPts val="1200"/>
                        <a:buFont typeface="Arial"/>
                        <a:buNone/>
                      </a:pPr>
                      <a:r>
                        <a:rPr lang="en-US" sz="1200" u="none" strike="noStrike" cap="none">
                          <a:solidFill>
                            <a:schemeClr val="dk2"/>
                          </a:solidFill>
                          <a:latin typeface="Arial"/>
                          <a:ea typeface="Arial"/>
                          <a:cs typeface="Arial"/>
                          <a:sym typeface="Arial"/>
                        </a:rPr>
                        <a:t>X-small information, supporting descriptions</a:t>
                      </a:r>
                      <a:endParaRPr sz="12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400" u="none" strike="noStrike" cap="none">
                          <a:solidFill>
                            <a:schemeClr val="dk2"/>
                          </a:solidFill>
                          <a:latin typeface="Arial"/>
                          <a:ea typeface="Arial"/>
                          <a:cs typeface="Arial"/>
                          <a:sym typeface="Arial"/>
                        </a:rPr>
                        <a:t>Arial Regular 12pt</a:t>
                      </a:r>
                      <a:endParaRPr sz="14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350">
                <a:tc>
                  <a:txBody>
                    <a:bodyPr/>
                    <a:lstStyle/>
                    <a:p>
                      <a:pPr marL="0" marR="0" lvl="0" indent="0" algn="l" rtl="0">
                        <a:lnSpc>
                          <a:spcPct val="100000"/>
                        </a:lnSpc>
                        <a:spcBef>
                          <a:spcPts val="0"/>
                        </a:spcBef>
                        <a:spcAft>
                          <a:spcPts val="0"/>
                        </a:spcAft>
                        <a:buClr>
                          <a:srgbClr val="8B949E"/>
                        </a:buClr>
                        <a:buSzPts val="1100"/>
                        <a:buFont typeface="Arial"/>
                        <a:buNone/>
                      </a:pPr>
                      <a:r>
                        <a:rPr lang="en-US" sz="1000" b="0" i="0" u="none" strike="noStrike" cap="none">
                          <a:solidFill>
                            <a:schemeClr val="dk2"/>
                          </a:solidFill>
                          <a:latin typeface="Arial"/>
                          <a:ea typeface="Arial"/>
                          <a:cs typeface="Arial"/>
                          <a:sym typeface="Arial"/>
                        </a:rPr>
                        <a:t>Small dates, usernames, information</a:t>
                      </a:r>
                      <a:endParaRPr sz="1000" b="0" i="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400" u="none" strike="noStrike" cap="none">
                          <a:solidFill>
                            <a:schemeClr val="dk2"/>
                          </a:solidFill>
                          <a:latin typeface="Arial"/>
                          <a:ea typeface="Arial"/>
                          <a:cs typeface="Arial"/>
                          <a:sym typeface="Arial"/>
                        </a:rPr>
                        <a:t>Roboto Mono 10</a:t>
                      </a:r>
                      <a:r>
                        <a:rPr lang="en-US"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75" marB="171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2908" name="Google Shape;2908;p236"/>
          <p:cNvSpPr txBox="1"/>
          <p:nvPr/>
        </p:nvSpPr>
        <p:spPr>
          <a:xfrm>
            <a:off x="291322" y="1862439"/>
            <a:ext cx="2486100" cy="5925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US" sz="3600" b="1" i="0">
                <a:solidFill>
                  <a:srgbClr val="F0F6FC"/>
                </a:solidFill>
                <a:latin typeface="Arial"/>
                <a:ea typeface="Arial"/>
                <a:cs typeface="Arial"/>
                <a:sym typeface="Arial"/>
              </a:rPr>
              <a:t>Font guide</a:t>
            </a:r>
            <a:endParaRPr sz="3600" b="1" i="0">
              <a:solidFill>
                <a:srgbClr val="F0F6FC"/>
              </a:solidFill>
              <a:latin typeface="Arial"/>
              <a:ea typeface="Arial"/>
              <a:cs typeface="Arial"/>
              <a:sym typeface="Arial"/>
            </a:endParaRPr>
          </a:p>
        </p:txBody>
      </p:sp>
      <p:sp>
        <p:nvSpPr>
          <p:cNvPr id="2909" name="Google Shape;2909;p236"/>
          <p:cNvSpPr txBox="1"/>
          <p:nvPr/>
        </p:nvSpPr>
        <p:spPr>
          <a:xfrm>
            <a:off x="291322" y="2574132"/>
            <a:ext cx="24861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dk2"/>
                </a:solidFill>
                <a:latin typeface="Arial"/>
                <a:ea typeface="Arial"/>
                <a:cs typeface="Arial"/>
                <a:sym typeface="Arial"/>
              </a:rPr>
              <a:t>Are you missing any fonts? </a:t>
            </a:r>
            <a:br>
              <a:rPr lang="en-US" sz="1400" b="0" i="0" u="none" strike="noStrike" cap="none">
                <a:solidFill>
                  <a:schemeClr val="dk1"/>
                </a:solidFill>
                <a:latin typeface="Arial"/>
                <a:ea typeface="Arial"/>
                <a:cs typeface="Arial"/>
                <a:sym typeface="Arial"/>
              </a:rPr>
            </a:br>
            <a:r>
              <a:rPr lang="en-US" sz="1400"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Download Alliance No. 1 </a:t>
            </a:r>
            <a:br>
              <a:rPr lang="en-US" sz="1400"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br>
            <a:r>
              <a:rPr lang="en-US" sz="1400"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and SF Mono here</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2910"/>
        <p:cNvGrpSpPr/>
        <p:nvPr/>
      </p:nvGrpSpPr>
      <p:grpSpPr>
        <a:xfrm>
          <a:off x="0" y="0"/>
          <a:ext cx="0" cy="0"/>
          <a:chOff x="0" y="0"/>
          <a:chExt cx="0" cy="0"/>
        </a:xfrm>
      </p:grpSpPr>
      <p:sp>
        <p:nvSpPr>
          <p:cNvPr id="2911" name="Google Shape;2911;p237"/>
          <p:cNvSpPr/>
          <p:nvPr/>
        </p:nvSpPr>
        <p:spPr>
          <a:xfrm>
            <a:off x="6265130" y="2024198"/>
            <a:ext cx="685800" cy="686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900" b="0" i="0">
              <a:solidFill>
                <a:schemeClr val="dk1"/>
              </a:solidFill>
              <a:latin typeface="Arial"/>
              <a:ea typeface="Arial"/>
              <a:cs typeface="Arial"/>
              <a:sym typeface="Arial"/>
            </a:endParaRPr>
          </a:p>
        </p:txBody>
      </p:sp>
      <p:sp>
        <p:nvSpPr>
          <p:cNvPr id="2912" name="Google Shape;2912;p237"/>
          <p:cNvSpPr/>
          <p:nvPr/>
        </p:nvSpPr>
        <p:spPr>
          <a:xfrm>
            <a:off x="5512625" y="2769558"/>
            <a:ext cx="685800" cy="686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a:t>
            </a:r>
            <a:r>
              <a:rPr lang="en-US" sz="900" b="1" i="0" u="none" strike="noStrike" cap="none">
                <a:solidFill>
                  <a:schemeClr val="dk1"/>
                </a:solidFill>
                <a:latin typeface="Arial"/>
                <a:ea typeface="Arial"/>
                <a:cs typeface="Arial"/>
                <a:sym typeface="Arial"/>
              </a:rPr>
              <a:t>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a:solidFill>
                <a:schemeClr val="dk1"/>
              </a:solidFill>
              <a:latin typeface="Arial"/>
              <a:ea typeface="Arial"/>
              <a:cs typeface="Arial"/>
              <a:sym typeface="Arial"/>
            </a:endParaRPr>
          </a:p>
        </p:txBody>
      </p:sp>
      <p:sp>
        <p:nvSpPr>
          <p:cNvPr id="2913" name="Google Shape;2913;p237"/>
          <p:cNvSpPr/>
          <p:nvPr/>
        </p:nvSpPr>
        <p:spPr>
          <a:xfrm>
            <a:off x="6265731" y="2769567"/>
            <a:ext cx="685800" cy="686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a:solidFill>
                <a:schemeClr val="dk1"/>
              </a:solidFill>
              <a:latin typeface="Arial"/>
              <a:ea typeface="Arial"/>
              <a:cs typeface="Arial"/>
              <a:sym typeface="Arial"/>
            </a:endParaRPr>
          </a:p>
        </p:txBody>
      </p:sp>
      <p:sp>
        <p:nvSpPr>
          <p:cNvPr id="2914" name="Google Shape;2914;p237"/>
          <p:cNvSpPr/>
          <p:nvPr/>
        </p:nvSpPr>
        <p:spPr>
          <a:xfrm>
            <a:off x="5512625" y="3514925"/>
            <a:ext cx="685800" cy="686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a:solidFill>
                <a:schemeClr val="dk1"/>
              </a:solidFill>
              <a:latin typeface="Arial"/>
              <a:ea typeface="Arial"/>
              <a:cs typeface="Arial"/>
              <a:sym typeface="Arial"/>
            </a:endParaRPr>
          </a:p>
        </p:txBody>
      </p:sp>
      <p:sp>
        <p:nvSpPr>
          <p:cNvPr id="2915" name="Google Shape;2915;p237"/>
          <p:cNvSpPr/>
          <p:nvPr/>
        </p:nvSpPr>
        <p:spPr>
          <a:xfrm>
            <a:off x="6265733" y="3514925"/>
            <a:ext cx="685800" cy="686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a:solidFill>
                <a:schemeClr val="dk1"/>
              </a:solidFill>
              <a:latin typeface="Arial"/>
              <a:ea typeface="Arial"/>
              <a:cs typeface="Arial"/>
              <a:sym typeface="Arial"/>
            </a:endParaRPr>
          </a:p>
        </p:txBody>
      </p:sp>
      <p:sp>
        <p:nvSpPr>
          <p:cNvPr id="2916" name="Google Shape;2916;p237"/>
          <p:cNvSpPr/>
          <p:nvPr/>
        </p:nvSpPr>
        <p:spPr>
          <a:xfrm>
            <a:off x="2325115" y="2030704"/>
            <a:ext cx="1424100" cy="14253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lt1"/>
                </a:solidFill>
                <a:latin typeface="Arial"/>
                <a:ea typeface="Arial"/>
                <a:cs typeface="Arial"/>
                <a:sym typeface="Arial"/>
              </a:rPr>
              <a:t>Text</a:t>
            </a:r>
            <a:r>
              <a:rPr lang="en-US" sz="900" b="1" i="0" u="none" strike="noStrike" cap="none">
                <a:solidFill>
                  <a:schemeClr val="lt1"/>
                </a:solidFill>
                <a:latin typeface="Arial"/>
                <a:ea typeface="Arial"/>
                <a:cs typeface="Arial"/>
                <a:sym typeface="Arial"/>
              </a:rPr>
              <a:t>, Shapes</a:t>
            </a:r>
            <a:endParaRPr sz="500"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a:t>
            </a:r>
            <a:r>
              <a:rPr lang="en-US" sz="900" b="0" i="0">
                <a:solidFill>
                  <a:schemeClr val="lt1"/>
                </a:solidFill>
                <a:latin typeface="Arial"/>
                <a:ea typeface="Arial"/>
                <a:cs typeface="Arial"/>
                <a:sym typeface="Arial"/>
              </a:rPr>
              <a:t>FFFFFF</a:t>
            </a:r>
            <a:endParaRPr sz="500" b="0" i="0">
              <a:solidFill>
                <a:schemeClr val="lt1"/>
              </a:solidFill>
              <a:latin typeface="Arial"/>
              <a:ea typeface="Arial"/>
              <a:cs typeface="Arial"/>
              <a:sym typeface="Arial"/>
            </a:endParaRPr>
          </a:p>
        </p:txBody>
      </p:sp>
      <p:sp>
        <p:nvSpPr>
          <p:cNvPr id="2917" name="Google Shape;2917;p237"/>
          <p:cNvSpPr/>
          <p:nvPr/>
        </p:nvSpPr>
        <p:spPr>
          <a:xfrm>
            <a:off x="3825033" y="2030713"/>
            <a:ext cx="1424100" cy="14253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a:solidFill>
                <a:schemeClr val="dk1"/>
              </a:solidFill>
              <a:latin typeface="Arial"/>
              <a:ea typeface="Arial"/>
              <a:cs typeface="Arial"/>
              <a:sym typeface="Arial"/>
            </a:endParaRPr>
          </a:p>
        </p:txBody>
      </p:sp>
      <p:sp>
        <p:nvSpPr>
          <p:cNvPr id="2918" name="Google Shape;2918;p237"/>
          <p:cNvSpPr/>
          <p:nvPr/>
        </p:nvSpPr>
        <p:spPr>
          <a:xfrm>
            <a:off x="7018536" y="2024198"/>
            <a:ext cx="685800" cy="686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#797EF9</a:t>
            </a:r>
            <a:endParaRPr sz="900" b="0" i="0">
              <a:solidFill>
                <a:schemeClr val="dk1"/>
              </a:solidFill>
              <a:latin typeface="Arial"/>
              <a:ea typeface="Arial"/>
              <a:cs typeface="Arial"/>
              <a:sym typeface="Arial"/>
            </a:endParaRPr>
          </a:p>
        </p:txBody>
      </p:sp>
      <p:sp>
        <p:nvSpPr>
          <p:cNvPr id="2919" name="Google Shape;2919;p237"/>
          <p:cNvSpPr/>
          <p:nvPr/>
        </p:nvSpPr>
        <p:spPr>
          <a:xfrm>
            <a:off x="7771942" y="2024198"/>
            <a:ext cx="685800" cy="686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Indigo-06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#464ED1</a:t>
            </a:r>
            <a:endParaRPr sz="900" b="0" i="0">
              <a:solidFill>
                <a:schemeClr val="dk1"/>
              </a:solidFill>
              <a:latin typeface="Arial"/>
              <a:ea typeface="Arial"/>
              <a:cs typeface="Arial"/>
              <a:sym typeface="Arial"/>
            </a:endParaRPr>
          </a:p>
        </p:txBody>
      </p:sp>
      <p:sp>
        <p:nvSpPr>
          <p:cNvPr id="2920" name="Google Shape;2920;p237"/>
          <p:cNvSpPr/>
          <p:nvPr/>
        </p:nvSpPr>
        <p:spPr>
          <a:xfrm>
            <a:off x="7018838" y="2769551"/>
            <a:ext cx="685800" cy="686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Teal-02</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#57CCC5</a:t>
            </a:r>
            <a:endParaRPr sz="900" b="0" i="0">
              <a:solidFill>
                <a:schemeClr val="dk1"/>
              </a:solidFill>
              <a:latin typeface="Arial"/>
              <a:ea typeface="Arial"/>
              <a:cs typeface="Arial"/>
              <a:sym typeface="Arial"/>
            </a:endParaRPr>
          </a:p>
        </p:txBody>
      </p:sp>
      <p:sp>
        <p:nvSpPr>
          <p:cNvPr id="2921" name="Google Shape;2921;p237"/>
          <p:cNvSpPr/>
          <p:nvPr/>
        </p:nvSpPr>
        <p:spPr>
          <a:xfrm>
            <a:off x="7771945" y="2769551"/>
            <a:ext cx="685800" cy="686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Teal-04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#2A9D9A</a:t>
            </a:r>
            <a:endParaRPr sz="900" b="0" i="0">
              <a:solidFill>
                <a:schemeClr val="dk1"/>
              </a:solidFill>
              <a:latin typeface="Arial"/>
              <a:ea typeface="Arial"/>
              <a:cs typeface="Arial"/>
              <a:sym typeface="Arial"/>
            </a:endParaRPr>
          </a:p>
        </p:txBody>
      </p:sp>
      <p:sp>
        <p:nvSpPr>
          <p:cNvPr id="2922" name="Google Shape;2922;p237"/>
          <p:cNvSpPr/>
          <p:nvPr/>
        </p:nvSpPr>
        <p:spPr>
          <a:xfrm>
            <a:off x="7018842" y="3514916"/>
            <a:ext cx="685800" cy="686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Pink-04</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#DB61A2</a:t>
            </a:r>
            <a:endParaRPr sz="900" b="0" i="0">
              <a:solidFill>
                <a:schemeClr val="dk1"/>
              </a:solidFill>
              <a:latin typeface="Arial"/>
              <a:ea typeface="Arial"/>
              <a:cs typeface="Arial"/>
              <a:sym typeface="Arial"/>
            </a:endParaRPr>
          </a:p>
        </p:txBody>
      </p:sp>
      <p:sp>
        <p:nvSpPr>
          <p:cNvPr id="2923" name="Google Shape;2923;p237"/>
          <p:cNvSpPr/>
          <p:nvPr/>
        </p:nvSpPr>
        <p:spPr>
          <a:xfrm>
            <a:off x="7771951" y="3514916"/>
            <a:ext cx="685800" cy="686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Pink-06</a:t>
            </a:r>
            <a:br>
              <a:rPr lang="en-US" sz="900" b="0" i="0" u="none" strike="noStrike" cap="none">
                <a:solidFill>
                  <a:schemeClr val="dk1"/>
                </a:solidFill>
                <a:latin typeface="Arial"/>
                <a:ea typeface="Arial"/>
                <a:cs typeface="Arial"/>
                <a:sym typeface="Arial"/>
              </a:rPr>
            </a:br>
            <a:r>
              <a:rPr lang="en-US" sz="900" b="0" i="0" u="none" strike="noStrike" cap="none">
                <a:solidFill>
                  <a:schemeClr val="dk1"/>
                </a:solidFill>
                <a:latin typeface="Arial"/>
                <a:ea typeface="Arial"/>
                <a:cs typeface="Arial"/>
                <a:sym typeface="Arial"/>
              </a:rPr>
              <a:t>#9E3670</a:t>
            </a:r>
            <a:endParaRPr sz="900" b="0" i="0">
              <a:solidFill>
                <a:schemeClr val="dk1"/>
              </a:solidFill>
              <a:latin typeface="Arial"/>
              <a:ea typeface="Arial"/>
              <a:cs typeface="Arial"/>
              <a:sym typeface="Arial"/>
            </a:endParaRPr>
          </a:p>
        </p:txBody>
      </p:sp>
      <p:sp>
        <p:nvSpPr>
          <p:cNvPr id="2924" name="Google Shape;2924;p237"/>
          <p:cNvSpPr/>
          <p:nvPr/>
        </p:nvSpPr>
        <p:spPr>
          <a:xfrm>
            <a:off x="602425" y="2030704"/>
            <a:ext cx="1424100" cy="14253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Background</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b="0" i="0">
                <a:solidFill>
                  <a:schemeClr val="dk1"/>
                </a:solidFill>
                <a:latin typeface="Arial"/>
                <a:ea typeface="Arial"/>
                <a:cs typeface="Arial"/>
                <a:sym typeface="Arial"/>
              </a:rPr>
              <a:t>0a0c10ff</a:t>
            </a:r>
            <a:endParaRPr sz="500" b="0" i="0">
              <a:solidFill>
                <a:schemeClr val="dk1"/>
              </a:solidFill>
              <a:latin typeface="Arial"/>
              <a:ea typeface="Arial"/>
              <a:cs typeface="Arial"/>
              <a:sym typeface="Arial"/>
            </a:endParaRPr>
          </a:p>
        </p:txBody>
      </p:sp>
      <p:sp>
        <p:nvSpPr>
          <p:cNvPr id="2925" name="Google Shape;2925;p237"/>
          <p:cNvSpPr txBox="1"/>
          <p:nvPr/>
        </p:nvSpPr>
        <p:spPr>
          <a:xfrm>
            <a:off x="602422" y="473079"/>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3600" b="1" i="0">
                <a:solidFill>
                  <a:schemeClr val="dk1"/>
                </a:solidFill>
                <a:latin typeface="Arial"/>
                <a:ea typeface="Arial"/>
                <a:cs typeface="Arial"/>
                <a:sym typeface="Arial"/>
              </a:rPr>
              <a:t>Color palette</a:t>
            </a:r>
            <a:endParaRPr sz="3600" b="1" i="0">
              <a:solidFill>
                <a:schemeClr val="dk1"/>
              </a:solidFill>
              <a:latin typeface="Arial"/>
              <a:ea typeface="Arial"/>
              <a:cs typeface="Arial"/>
              <a:sym typeface="Arial"/>
            </a:endParaRPr>
          </a:p>
        </p:txBody>
      </p:sp>
      <p:sp>
        <p:nvSpPr>
          <p:cNvPr id="2926" name="Google Shape;2926;p237"/>
          <p:cNvSpPr txBox="1"/>
          <p:nvPr/>
        </p:nvSpPr>
        <p:spPr>
          <a:xfrm>
            <a:off x="602422" y="1480494"/>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Background</a:t>
            </a:r>
            <a:endParaRPr sz="2000" b="1" i="0">
              <a:solidFill>
                <a:schemeClr val="dk1"/>
              </a:solidFill>
              <a:latin typeface="Arial"/>
              <a:ea typeface="Arial"/>
              <a:cs typeface="Arial"/>
              <a:sym typeface="Arial"/>
            </a:endParaRPr>
          </a:p>
        </p:txBody>
      </p:sp>
      <p:sp>
        <p:nvSpPr>
          <p:cNvPr id="2927" name="Google Shape;2927;p237"/>
          <p:cNvSpPr txBox="1"/>
          <p:nvPr/>
        </p:nvSpPr>
        <p:spPr>
          <a:xfrm>
            <a:off x="2344775" y="1480494"/>
            <a:ext cx="13716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Text</a:t>
            </a:r>
            <a:endParaRPr sz="2000" b="1" i="0">
              <a:solidFill>
                <a:schemeClr val="dk1"/>
              </a:solidFill>
              <a:latin typeface="Arial"/>
              <a:ea typeface="Arial"/>
              <a:cs typeface="Arial"/>
              <a:sym typeface="Arial"/>
            </a:endParaRPr>
          </a:p>
        </p:txBody>
      </p:sp>
      <p:sp>
        <p:nvSpPr>
          <p:cNvPr id="2928" name="Google Shape;2928;p237"/>
          <p:cNvSpPr/>
          <p:nvPr/>
        </p:nvSpPr>
        <p:spPr>
          <a:xfrm>
            <a:off x="5513525" y="2024198"/>
            <a:ext cx="684000" cy="686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900" b="0" i="0">
              <a:solidFill>
                <a:schemeClr val="dk1"/>
              </a:solidFill>
              <a:latin typeface="Arial"/>
              <a:ea typeface="Arial"/>
              <a:cs typeface="Arial"/>
              <a:sym typeface="Arial"/>
            </a:endParaRPr>
          </a:p>
        </p:txBody>
      </p:sp>
      <p:sp>
        <p:nvSpPr>
          <p:cNvPr id="2929" name="Google Shape;2929;p237"/>
          <p:cNvSpPr txBox="1"/>
          <p:nvPr/>
        </p:nvSpPr>
        <p:spPr>
          <a:xfrm>
            <a:off x="5498274" y="1480494"/>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Shapes</a:t>
            </a:r>
            <a:endParaRPr sz="2000" b="1" i="0">
              <a:solidFill>
                <a:schemeClr val="dk1"/>
              </a:solidFill>
              <a:latin typeface="Arial"/>
              <a:ea typeface="Arial"/>
              <a:cs typeface="Arial"/>
              <a:sym typeface="Arial"/>
            </a:endParaRPr>
          </a:p>
        </p:txBody>
      </p:sp>
      <p:sp>
        <p:nvSpPr>
          <p:cNvPr id="2930" name="Google Shape;2930;p237"/>
          <p:cNvSpPr txBox="1"/>
          <p:nvPr/>
        </p:nvSpPr>
        <p:spPr>
          <a:xfrm>
            <a:off x="602422" y="3603058"/>
            <a:ext cx="1645500" cy="6543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000" b="1" i="0">
                <a:solidFill>
                  <a:schemeClr val="dk1"/>
                </a:solidFill>
                <a:latin typeface="Arial"/>
                <a:ea typeface="Arial"/>
                <a:cs typeface="Arial"/>
                <a:sym typeface="Arial"/>
              </a:rPr>
              <a:t>Shape</a:t>
            </a:r>
            <a:br>
              <a:rPr lang="en-US" sz="2000" b="1" i="0">
                <a:solidFill>
                  <a:schemeClr val="dk1"/>
                </a:solidFill>
                <a:latin typeface="Arial"/>
                <a:ea typeface="Arial"/>
                <a:cs typeface="Arial"/>
                <a:sym typeface="Arial"/>
              </a:rPr>
            </a:br>
            <a:r>
              <a:rPr lang="en-US" sz="2000" b="1" i="0">
                <a:solidFill>
                  <a:schemeClr val="dk1"/>
                </a:solidFill>
                <a:latin typeface="Arial"/>
                <a:ea typeface="Arial"/>
                <a:cs typeface="Arial"/>
                <a:sym typeface="Arial"/>
              </a:rPr>
              <a:t>Outline</a:t>
            </a:r>
            <a:endParaRPr sz="2000" b="1" i="0">
              <a:solidFill>
                <a:schemeClr val="dk1"/>
              </a:solidFill>
              <a:latin typeface="Arial"/>
              <a:ea typeface="Arial"/>
              <a:cs typeface="Arial"/>
              <a:sym typeface="Arial"/>
            </a:endParaRPr>
          </a:p>
        </p:txBody>
      </p:sp>
      <p:sp>
        <p:nvSpPr>
          <p:cNvPr id="2931" name="Google Shape;2931;p237"/>
          <p:cNvSpPr/>
          <p:nvPr/>
        </p:nvSpPr>
        <p:spPr>
          <a:xfrm>
            <a:off x="1669225" y="3659811"/>
            <a:ext cx="3579900" cy="5415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a:solidFill>
                  <a:schemeClr val="dk1"/>
                </a:solidFill>
                <a:latin typeface="Arial"/>
                <a:ea typeface="Arial"/>
                <a:cs typeface="Arial"/>
                <a:sym typeface="Arial"/>
              </a:rPr>
              <a:t>Shape outline</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a:solidFill>
                  <a:schemeClr val="dk1"/>
                </a:solidFill>
                <a:latin typeface="Arial"/>
                <a:ea typeface="Arial"/>
                <a:cs typeface="Arial"/>
                <a:sym typeface="Arial"/>
              </a:rPr>
              <a:t>Gray-07 #282828</a:t>
            </a:r>
            <a:endParaRPr sz="500" b="0" i="0">
              <a:solidFill>
                <a:schemeClr val="dk1"/>
              </a:solidFill>
              <a:latin typeface="Arial"/>
              <a:ea typeface="Arial"/>
              <a:cs typeface="Arial"/>
              <a:sym typeface="Arial"/>
            </a:endParaRPr>
          </a:p>
        </p:txBody>
      </p:sp>
      <p:sp>
        <p:nvSpPr>
          <p:cNvPr id="2932" name="Google Shape;2932;p237"/>
          <p:cNvSpPr/>
          <p:nvPr/>
        </p:nvSpPr>
        <p:spPr>
          <a:xfrm>
            <a:off x="5512625" y="532543"/>
            <a:ext cx="3813000" cy="474000"/>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US" sz="1200" b="1" i="0">
                <a:solidFill>
                  <a:schemeClr val="dk1"/>
                </a:solidFill>
                <a:latin typeface="Arial"/>
                <a:ea typeface="Arial"/>
                <a:cs typeface="Arial"/>
                <a:sym typeface="Arial"/>
              </a:rPr>
              <a:t>      </a:t>
            </a:r>
            <a:r>
              <a:rPr lang="en-US" sz="1000" b="1" i="0">
                <a:solidFill>
                  <a:schemeClr val="dk1"/>
                </a:solidFill>
                <a:latin typeface="Arial"/>
                <a:ea typeface="Arial"/>
                <a:cs typeface="Arial"/>
                <a:sym typeface="Arial"/>
              </a:rPr>
              <a:t>You can also always find the color palette here!  ➡️</a:t>
            </a:r>
            <a:endParaRPr sz="1000" b="1" i="0">
              <a:solidFill>
                <a:schemeClr val="dk1"/>
              </a:solidFill>
              <a:latin typeface="Arial"/>
              <a:ea typeface="Arial"/>
              <a:cs typeface="Arial"/>
              <a:sym typeface="Arial"/>
            </a:endParaRPr>
          </a:p>
        </p:txBody>
      </p:sp>
      <p:sp>
        <p:nvSpPr>
          <p:cNvPr id="2933" name="Google Shape;2933;p237"/>
          <p:cNvSpPr/>
          <p:nvPr/>
        </p:nvSpPr>
        <p:spPr>
          <a:xfrm>
            <a:off x="9144000" y="0"/>
            <a:ext cx="2657700" cy="34032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2934" name="Google Shape;2934;p237"/>
          <p:cNvGrpSpPr/>
          <p:nvPr/>
        </p:nvGrpSpPr>
        <p:grpSpPr>
          <a:xfrm>
            <a:off x="9190150" y="0"/>
            <a:ext cx="2579204" cy="3304761"/>
            <a:chOff x="9190150" y="0"/>
            <a:chExt cx="2579204" cy="3301789"/>
          </a:xfrm>
        </p:grpSpPr>
        <p:sp>
          <p:nvSpPr>
            <p:cNvPr id="2935" name="Google Shape;2935;p237"/>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a:solidFill>
                  <a:schemeClr val="dk1"/>
                </a:solidFill>
                <a:latin typeface="Calibri"/>
                <a:ea typeface="Calibri"/>
                <a:cs typeface="Calibri"/>
                <a:sym typeface="Calibri"/>
              </a:endParaRPr>
            </a:p>
          </p:txBody>
        </p:sp>
        <p:sp>
          <p:nvSpPr>
            <p:cNvPr id="2936" name="Google Shape;2936;p237"/>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a:solidFill>
                  <a:schemeClr val="dk1"/>
                </a:solidFill>
                <a:latin typeface="Calibri"/>
                <a:ea typeface="Calibri"/>
                <a:cs typeface="Calibri"/>
                <a:sym typeface="Calibri"/>
              </a:endParaRPr>
            </a:p>
          </p:txBody>
        </p:sp>
        <p:sp>
          <p:nvSpPr>
            <p:cNvPr id="2937" name="Google Shape;2937;p237"/>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a:solidFill>
                  <a:schemeClr val="dk1"/>
                </a:solidFill>
                <a:latin typeface="Calibri"/>
                <a:ea typeface="Calibri"/>
                <a:cs typeface="Calibri"/>
                <a:sym typeface="Calibri"/>
              </a:endParaRPr>
            </a:p>
          </p:txBody>
        </p:sp>
        <p:sp>
          <p:nvSpPr>
            <p:cNvPr id="2938" name="Google Shape;2938;p237"/>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a:solidFill>
                  <a:schemeClr val="dk1"/>
                </a:solidFill>
                <a:latin typeface="Calibri"/>
                <a:ea typeface="Calibri"/>
                <a:cs typeface="Calibri"/>
                <a:sym typeface="Calibri"/>
              </a:endParaRPr>
            </a:p>
          </p:txBody>
        </p:sp>
        <p:sp>
          <p:nvSpPr>
            <p:cNvPr id="2939" name="Google Shape;2939;p237"/>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a:solidFill>
                    <a:schemeClr val="dk1"/>
                  </a:solidFill>
                  <a:latin typeface="Calibri"/>
                  <a:ea typeface="Calibri"/>
                  <a:cs typeface="Calibri"/>
                  <a:sym typeface="Calibri"/>
                </a:rPr>
                <a:t>S</a:t>
              </a:r>
              <a:r>
                <a:rPr lang="en-US"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a:solidFill>
                  <a:schemeClr val="dk1"/>
                </a:solidFill>
                <a:latin typeface="Calibri"/>
                <a:ea typeface="Calibri"/>
                <a:cs typeface="Calibri"/>
                <a:sym typeface="Calibri"/>
              </a:endParaRPr>
            </a:p>
          </p:txBody>
        </p:sp>
        <p:sp>
          <p:nvSpPr>
            <p:cNvPr id="2940" name="Google Shape;2940;p237"/>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a:solidFill>
                  <a:schemeClr val="dk1"/>
                </a:solidFill>
                <a:latin typeface="Calibri"/>
                <a:ea typeface="Calibri"/>
                <a:cs typeface="Calibri"/>
                <a:sym typeface="Calibri"/>
              </a:endParaRPr>
            </a:p>
          </p:txBody>
        </p:sp>
        <p:sp>
          <p:nvSpPr>
            <p:cNvPr id="2941" name="Google Shape;2941;p237"/>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lt1"/>
                  </a:solidFill>
                  <a:latin typeface="Calibri"/>
                  <a:ea typeface="Calibri"/>
                  <a:cs typeface="Calibri"/>
                  <a:sym typeface="Calibri"/>
                </a:rPr>
                <a:t>Text</a:t>
              </a:r>
              <a:r>
                <a:rPr lang="en-US" sz="900" b="1" i="0" u="none" strike="noStrike" cap="none">
                  <a:solidFill>
                    <a:schemeClr val="lt1"/>
                  </a:solidFill>
                  <a:latin typeface="Arial"/>
                  <a:ea typeface="Arial"/>
                  <a:cs typeface="Arial"/>
                  <a:sym typeface="Arial"/>
                </a:rPr>
                <a:t>, Shapes</a:t>
              </a:r>
              <a:endParaRPr sz="5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a:solidFill>
                  <a:schemeClr val="lt1"/>
                </a:solidFill>
                <a:latin typeface="Calibri"/>
                <a:ea typeface="Calibri"/>
                <a:cs typeface="Calibri"/>
                <a:sym typeface="Calibri"/>
              </a:endParaRPr>
            </a:p>
          </p:txBody>
        </p:sp>
        <p:sp>
          <p:nvSpPr>
            <p:cNvPr id="2942" name="Google Shape;2942;p237"/>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a:solidFill>
                  <a:schemeClr val="dk1"/>
                </a:solidFill>
                <a:latin typeface="Calibri"/>
                <a:ea typeface="Calibri"/>
                <a:cs typeface="Calibri"/>
                <a:sym typeface="Calibri"/>
              </a:endParaRPr>
            </a:p>
          </p:txBody>
        </p:sp>
        <p:sp>
          <p:nvSpPr>
            <p:cNvPr id="2943" name="Google Shape;2943;p237"/>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a:solidFill>
                  <a:schemeClr val="dk1"/>
                </a:solidFill>
                <a:latin typeface="Calibri"/>
                <a:ea typeface="Calibri"/>
                <a:cs typeface="Calibri"/>
                <a:sym typeface="Calibri"/>
              </a:endParaRPr>
            </a:p>
          </p:txBody>
        </p:sp>
        <p:sp>
          <p:nvSpPr>
            <p:cNvPr id="2944" name="Google Shape;2944;p237"/>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a:solidFill>
                  <a:schemeClr val="dk1"/>
                </a:solidFill>
                <a:latin typeface="Calibri"/>
                <a:ea typeface="Calibri"/>
                <a:cs typeface="Calibri"/>
                <a:sym typeface="Calibri"/>
              </a:endParaRPr>
            </a:p>
          </p:txBody>
        </p:sp>
        <p:sp>
          <p:nvSpPr>
            <p:cNvPr id="2945" name="Google Shape;2945;p237"/>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a:solidFill>
                  <a:schemeClr val="dk1"/>
                </a:solidFill>
                <a:latin typeface="Calibri"/>
                <a:ea typeface="Calibri"/>
                <a:cs typeface="Calibri"/>
                <a:sym typeface="Calibri"/>
              </a:endParaRPr>
            </a:p>
          </p:txBody>
        </p:sp>
        <p:sp>
          <p:nvSpPr>
            <p:cNvPr id="2946" name="Google Shape;2946;p237"/>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a:solidFill>
                  <a:schemeClr val="dk1"/>
                </a:solidFill>
                <a:latin typeface="Calibri"/>
                <a:ea typeface="Calibri"/>
                <a:cs typeface="Calibri"/>
                <a:sym typeface="Calibri"/>
              </a:endParaRPr>
            </a:p>
          </p:txBody>
        </p:sp>
        <p:sp>
          <p:nvSpPr>
            <p:cNvPr id="2947" name="Google Shape;2947;p237"/>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a:solidFill>
                  <a:schemeClr val="dk1"/>
                </a:solidFill>
                <a:latin typeface="Calibri"/>
                <a:ea typeface="Calibri"/>
                <a:cs typeface="Calibri"/>
                <a:sym typeface="Calibri"/>
              </a:endParaRPr>
            </a:p>
          </p:txBody>
        </p:sp>
        <p:sp>
          <p:nvSpPr>
            <p:cNvPr id="2948" name="Google Shape;2948;p237"/>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a:solidFill>
                  <a:schemeClr val="dk1"/>
                </a:solidFill>
                <a:latin typeface="Calibri"/>
                <a:ea typeface="Calibri"/>
                <a:cs typeface="Calibri"/>
                <a:sym typeface="Calibri"/>
              </a:endParaRPr>
            </a:p>
          </p:txBody>
        </p:sp>
        <p:sp>
          <p:nvSpPr>
            <p:cNvPr id="2949" name="Google Shape;2949;p237"/>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Background</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a:t>
              </a:r>
              <a:r>
                <a:rPr lang="en-US" sz="900">
                  <a:solidFill>
                    <a:schemeClr val="dk1"/>
                  </a:solidFill>
                  <a:latin typeface="Calibri"/>
                  <a:ea typeface="Calibri"/>
                  <a:cs typeface="Calibri"/>
                  <a:sym typeface="Calibri"/>
                </a:rPr>
                <a:t>0a0c10ff</a:t>
              </a:r>
              <a:endParaRPr sz="500">
                <a:solidFill>
                  <a:schemeClr val="dk1"/>
                </a:solidFill>
                <a:latin typeface="Calibri"/>
                <a:ea typeface="Calibri"/>
                <a:cs typeface="Calibri"/>
                <a:sym typeface="Calibri"/>
              </a:endParaRPr>
            </a:p>
          </p:txBody>
        </p:sp>
        <p:sp>
          <p:nvSpPr>
            <p:cNvPr id="2950" name="Google Shape;2950;p237"/>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a:solidFill>
                    <a:schemeClr val="dk1"/>
                  </a:solidFill>
                  <a:latin typeface="Calibri"/>
                  <a:ea typeface="Calibri"/>
                  <a:cs typeface="Calibri"/>
                  <a:sym typeface="Calibri"/>
                </a:rPr>
                <a:t>Shape outline</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900">
                  <a:solidFill>
                    <a:schemeClr val="dk1"/>
                  </a:solidFill>
                  <a:latin typeface="Calibri"/>
                  <a:ea typeface="Calibri"/>
                  <a:cs typeface="Calibri"/>
                  <a:sym typeface="Calibri"/>
                </a:rPr>
                <a:t>#282828</a:t>
              </a:r>
              <a:endParaRPr sz="500">
                <a:solidFill>
                  <a:schemeClr val="dk1"/>
                </a:solidFill>
                <a:latin typeface="Calibri"/>
                <a:ea typeface="Calibri"/>
                <a:cs typeface="Calibri"/>
                <a:sym typeface="Calibri"/>
              </a:endParaRPr>
            </a:p>
          </p:txBody>
        </p:sp>
      </p:gr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Appendix-Background-02-Dark">
  <p:cSld name="Appendix-Background-02-Dark">
    <p:spTree>
      <p:nvGrpSpPr>
        <p:cNvPr id="1" name="Shape 321"/>
        <p:cNvGrpSpPr/>
        <p:nvPr/>
      </p:nvGrpSpPr>
      <p:grpSpPr>
        <a:xfrm>
          <a:off x="0" y="0"/>
          <a:ext cx="0" cy="0"/>
          <a:chOff x="0" y="0"/>
          <a:chExt cx="0" cy="0"/>
        </a:xfrm>
      </p:grpSpPr>
      <p:pic>
        <p:nvPicPr>
          <p:cNvPr id="322" name="Google Shape;322;p62"/>
          <p:cNvPicPr preferRelativeResize="0"/>
          <p:nvPr/>
        </p:nvPicPr>
        <p:blipFill rotWithShape="1">
          <a:blip r:embed="rId2">
            <a:alphaModFix/>
          </a:blip>
          <a:srcRect l="15070" t="24813" r="15063" b="5329"/>
          <a:stretch/>
        </p:blipFill>
        <p:spPr>
          <a:xfrm>
            <a:off x="3" y="2"/>
            <a:ext cx="9144003" cy="5148262"/>
          </a:xfrm>
          <a:prstGeom prst="rect">
            <a:avLst/>
          </a:prstGeom>
          <a:noFill/>
          <a:ln>
            <a:noFill/>
          </a:ln>
        </p:spPr>
      </p:pic>
      <p:sp>
        <p:nvSpPr>
          <p:cNvPr id="323" name="Google Shape;323;p62"/>
          <p:cNvSpPr/>
          <p:nvPr/>
        </p:nvSpPr>
        <p:spPr>
          <a:xfrm>
            <a:off x="182828" y="187451"/>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305344542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324"/>
        <p:cNvGrpSpPr/>
        <p:nvPr/>
      </p:nvGrpSpPr>
      <p:grpSpPr>
        <a:xfrm>
          <a:off x="0" y="0"/>
          <a:ext cx="0" cy="0"/>
          <a:chOff x="0" y="0"/>
          <a:chExt cx="0" cy="0"/>
        </a:xfrm>
      </p:grpSpPr>
    </p:spTree>
    <p:extLst>
      <p:ext uri="{BB962C8B-B14F-4D97-AF65-F5344CB8AC3E}">
        <p14:creationId xmlns:p14="http://schemas.microsoft.com/office/powerpoint/2010/main" val="106924609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Appendix-Bullets+Image-Dark">
  <p:cSld name="Appendix-Bullets+Image-Dark">
    <p:spTree>
      <p:nvGrpSpPr>
        <p:cNvPr id="1" name="Shape 325"/>
        <p:cNvGrpSpPr/>
        <p:nvPr/>
      </p:nvGrpSpPr>
      <p:grpSpPr>
        <a:xfrm>
          <a:off x="0" y="0"/>
          <a:ext cx="0" cy="0"/>
          <a:chOff x="0" y="0"/>
          <a:chExt cx="0" cy="0"/>
        </a:xfrm>
      </p:grpSpPr>
      <p:pic>
        <p:nvPicPr>
          <p:cNvPr id="326" name="Google Shape;326;p64"/>
          <p:cNvPicPr preferRelativeResize="0"/>
          <p:nvPr/>
        </p:nvPicPr>
        <p:blipFill rotWithShape="1">
          <a:blip r:embed="rId2">
            <a:alphaModFix/>
          </a:blip>
          <a:srcRect l="12841" t="33104" r="28973" b="8715"/>
          <a:stretch/>
        </p:blipFill>
        <p:spPr>
          <a:xfrm>
            <a:off x="3" y="1"/>
            <a:ext cx="9144003" cy="5148264"/>
          </a:xfrm>
          <a:prstGeom prst="rect">
            <a:avLst/>
          </a:prstGeom>
          <a:noFill/>
          <a:ln>
            <a:noFill/>
          </a:ln>
        </p:spPr>
      </p:pic>
      <p:sp>
        <p:nvSpPr>
          <p:cNvPr id="327" name="Google Shape;327;p64"/>
          <p:cNvSpPr/>
          <p:nvPr/>
        </p:nvSpPr>
        <p:spPr>
          <a:xfrm>
            <a:off x="182828" y="187451"/>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
        <p:nvSpPr>
          <p:cNvPr id="328" name="Google Shape;328;p64"/>
          <p:cNvSpPr txBox="1">
            <a:spLocks noGrp="1"/>
          </p:cNvSpPr>
          <p:nvPr>
            <p:ph type="title"/>
          </p:nvPr>
        </p:nvSpPr>
        <p:spPr>
          <a:xfrm>
            <a:off x="403050" y="722790"/>
            <a:ext cx="2678400" cy="492899"/>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329" name="Google Shape;329;p64"/>
          <p:cNvSpPr>
            <a:spLocks noGrp="1"/>
          </p:cNvSpPr>
          <p:nvPr>
            <p:ph type="pic" idx="2"/>
          </p:nvPr>
        </p:nvSpPr>
        <p:spPr>
          <a:xfrm>
            <a:off x="4405200" y="405075"/>
            <a:ext cx="4334100" cy="4338113"/>
          </a:xfrm>
          <a:prstGeom prst="roundRect">
            <a:avLst>
              <a:gd name="adj" fmla="val 3558"/>
            </a:avLst>
          </a:prstGeom>
          <a:noFill/>
          <a:ln>
            <a:noFill/>
          </a:ln>
          <a:effectLst>
            <a:outerShdw blurRad="371475" dist="180975" dir="5400000" algn="bl" rotWithShape="0">
              <a:srgbClr val="000000">
                <a:alpha val="21568"/>
              </a:srgbClr>
            </a:outerShdw>
          </a:effectLst>
        </p:spPr>
      </p:sp>
      <p:sp>
        <p:nvSpPr>
          <p:cNvPr id="330" name="Google Shape;330;p64"/>
          <p:cNvSpPr txBox="1">
            <a:spLocks noGrp="1"/>
          </p:cNvSpPr>
          <p:nvPr>
            <p:ph type="body" idx="1"/>
          </p:nvPr>
        </p:nvSpPr>
        <p:spPr>
          <a:xfrm>
            <a:off x="403050" y="2353252"/>
            <a:ext cx="3426000" cy="2389911"/>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1pPr>
            <a:lvl2pPr marL="914400" marR="0" lvl="1"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2pPr>
            <a:lvl3pPr marL="1371600" marR="0" lvl="2"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3pPr>
            <a:lvl4pPr marL="1828800" marR="0" lvl="3"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4pPr>
            <a:lvl5pPr marL="2286000" marR="0" lvl="4"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5pPr>
            <a:lvl6pPr marL="2743200" marR="0" lvl="5"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6pPr>
            <a:lvl7pPr marL="3200400" marR="0" lvl="6"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7pPr>
            <a:lvl8pPr marL="3657600" marR="0" lvl="7"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8pPr>
            <a:lvl9pPr marL="4114800" marR="0" lvl="8"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109207078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00 Cover Tagline">
  <p:cSld name="00 Cover Tagline">
    <p:bg>
      <p:bgPr>
        <a:blipFill>
          <a:blip r:embed="rId2">
            <a:alphaModFix/>
          </a:blip>
          <a:stretch>
            <a:fillRect/>
          </a:stretch>
        </a:blipFill>
        <a:effectLst/>
      </p:bgPr>
    </p:bg>
    <p:spTree>
      <p:nvGrpSpPr>
        <p:cNvPr id="1" name="Shape 331"/>
        <p:cNvGrpSpPr/>
        <p:nvPr/>
      </p:nvGrpSpPr>
      <p:grpSpPr>
        <a:xfrm>
          <a:off x="0" y="0"/>
          <a:ext cx="0" cy="0"/>
          <a:chOff x="0" y="0"/>
          <a:chExt cx="0" cy="0"/>
        </a:xfrm>
      </p:grpSpPr>
      <p:sp>
        <p:nvSpPr>
          <p:cNvPr id="332" name="Google Shape;332;p65"/>
          <p:cNvSpPr/>
          <p:nvPr/>
        </p:nvSpPr>
        <p:spPr>
          <a:xfrm>
            <a:off x="404850" y="4338416"/>
            <a:ext cx="412924" cy="40477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
        <p:nvSpPr>
          <p:cNvPr id="333" name="Google Shape;333;p65"/>
          <p:cNvSpPr txBox="1">
            <a:spLocks noGrp="1"/>
          </p:cNvSpPr>
          <p:nvPr>
            <p:ph type="title"/>
          </p:nvPr>
        </p:nvSpPr>
        <p:spPr>
          <a:xfrm>
            <a:off x="948925" y="4373896"/>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65"/>
          <p:cNvSpPr txBox="1">
            <a:spLocks noGrp="1"/>
          </p:cNvSpPr>
          <p:nvPr>
            <p:ph type="title" idx="2"/>
          </p:nvPr>
        </p:nvSpPr>
        <p:spPr>
          <a:xfrm>
            <a:off x="948925" y="4585842"/>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2"/>
              </a:buClr>
              <a:buSzPts val="1000"/>
              <a:buFont typeface="Roboto Mono"/>
              <a:buNone/>
              <a:defRPr sz="1000" b="0" i="0" u="none" strike="noStrike" cap="none">
                <a:solidFill>
                  <a:schemeClr val="lt2"/>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65"/>
          <p:cNvSpPr txBox="1">
            <a:spLocks noGrp="1"/>
          </p:cNvSpPr>
          <p:nvPr>
            <p:ph type="title" idx="3"/>
          </p:nvPr>
        </p:nvSpPr>
        <p:spPr>
          <a:xfrm>
            <a:off x="6998700" y="4585842"/>
            <a:ext cx="1740600" cy="15734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336" name="Google Shape;336;p65"/>
          <p:cNvSpPr txBox="1">
            <a:spLocks noGrp="1"/>
          </p:cNvSpPr>
          <p:nvPr>
            <p:ph type="title" idx="4"/>
          </p:nvPr>
        </p:nvSpPr>
        <p:spPr>
          <a:xfrm>
            <a:off x="398900" y="453720"/>
            <a:ext cx="8340300" cy="3206366"/>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lt1"/>
              </a:buClr>
              <a:buSzPts val="5600"/>
              <a:buFont typeface="Inter SemiBold"/>
              <a:buNone/>
              <a:defRPr sz="5600" b="0" i="0" u="none" strike="noStrike" cap="none">
                <a:solidFill>
                  <a:schemeClr val="lt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3027563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00 Cover">
  <p:cSld name="00 Cover">
    <p:bg>
      <p:bgPr>
        <a:blipFill>
          <a:blip r:embed="rId2">
            <a:alphaModFix/>
          </a:blip>
          <a:stretch>
            <a:fillRect/>
          </a:stretch>
        </a:blipFill>
        <a:effectLst/>
      </p:bgPr>
    </p:bg>
    <p:spTree>
      <p:nvGrpSpPr>
        <p:cNvPr id="1" name="Shape 337"/>
        <p:cNvGrpSpPr/>
        <p:nvPr/>
      </p:nvGrpSpPr>
      <p:grpSpPr>
        <a:xfrm>
          <a:off x="0" y="0"/>
          <a:ext cx="0" cy="0"/>
          <a:chOff x="0" y="0"/>
          <a:chExt cx="0" cy="0"/>
        </a:xfrm>
      </p:grpSpPr>
      <p:sp>
        <p:nvSpPr>
          <p:cNvPr id="338" name="Google Shape;338;p66"/>
          <p:cNvSpPr/>
          <p:nvPr/>
        </p:nvSpPr>
        <p:spPr>
          <a:xfrm>
            <a:off x="404850" y="4338416"/>
            <a:ext cx="412924" cy="40477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
        <p:nvSpPr>
          <p:cNvPr id="339" name="Google Shape;339;p66"/>
          <p:cNvSpPr txBox="1">
            <a:spLocks noGrp="1"/>
          </p:cNvSpPr>
          <p:nvPr>
            <p:ph type="title"/>
          </p:nvPr>
        </p:nvSpPr>
        <p:spPr>
          <a:xfrm>
            <a:off x="398900" y="377449"/>
            <a:ext cx="8340300" cy="3206366"/>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lt1"/>
              </a:buClr>
              <a:buSzPts val="5600"/>
              <a:buFont typeface="Inter SemiBold"/>
              <a:buNone/>
              <a:defRPr sz="5600" b="0" i="0" u="none" strike="noStrike" cap="none">
                <a:solidFill>
                  <a:schemeClr val="lt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6165995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Blank-Light">
  <p:cSld name="Blank-Light">
    <p:bg>
      <p:bgPr>
        <a:solidFill>
          <a:schemeClr val="lt1"/>
        </a:solidFill>
        <a:effectLst/>
      </p:bgPr>
    </p:bg>
    <p:spTree>
      <p:nvGrpSpPr>
        <p:cNvPr id="1" name="Shape 340"/>
        <p:cNvGrpSpPr/>
        <p:nvPr/>
      </p:nvGrpSpPr>
      <p:grpSpPr>
        <a:xfrm>
          <a:off x="0" y="0"/>
          <a:ext cx="0" cy="0"/>
          <a:chOff x="0" y="0"/>
          <a:chExt cx="0" cy="0"/>
        </a:xfrm>
      </p:grpSpPr>
      <p:sp>
        <p:nvSpPr>
          <p:cNvPr id="341" name="Google Shape;341;p67"/>
          <p:cNvSpPr/>
          <p:nvPr/>
        </p:nvSpPr>
        <p:spPr>
          <a:xfrm>
            <a:off x="182828" y="187451"/>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
        <p:nvSpPr>
          <p:cNvPr id="342" name="Google Shape;342;p67"/>
          <p:cNvSpPr txBox="1">
            <a:spLocks noGrp="1"/>
          </p:cNvSpPr>
          <p:nvPr>
            <p:ph type="title"/>
          </p:nvPr>
        </p:nvSpPr>
        <p:spPr>
          <a:xfrm>
            <a:off x="481050" y="234705"/>
            <a:ext cx="3000000" cy="12311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800"/>
              <a:buFont typeface="Roboto Mono"/>
              <a:buNone/>
              <a:defRPr sz="8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17508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207"/>
        <p:cNvGrpSpPr/>
        <p:nvPr/>
      </p:nvGrpSpPr>
      <p:grpSpPr>
        <a:xfrm>
          <a:off x="0" y="0"/>
          <a:ext cx="0" cy="0"/>
          <a:chOff x="0" y="0"/>
          <a:chExt cx="0" cy="0"/>
        </a:xfrm>
      </p:grpSpPr>
      <p:sp>
        <p:nvSpPr>
          <p:cNvPr id="208" name="Google Shape;208;p28"/>
          <p:cNvSpPr/>
          <p:nvPr/>
        </p:nvSpPr>
        <p:spPr>
          <a:xfrm>
            <a:off x="6740750" y="1692142"/>
            <a:ext cx="1363500" cy="1364763"/>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9" name="Google Shape;209;p28"/>
          <p:cNvSpPr/>
          <p:nvPr/>
        </p:nvSpPr>
        <p:spPr>
          <a:xfrm>
            <a:off x="3935000" y="1692142"/>
            <a:ext cx="1363500" cy="1364763"/>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10" name="Google Shape;210;p28"/>
          <p:cNvSpPr/>
          <p:nvPr/>
        </p:nvSpPr>
        <p:spPr>
          <a:xfrm>
            <a:off x="1129250" y="1680995"/>
            <a:ext cx="1364100" cy="1364763"/>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11" name="Google Shape;211;p28"/>
          <p:cNvSpPr txBox="1">
            <a:spLocks noGrp="1"/>
          </p:cNvSpPr>
          <p:nvPr>
            <p:ph type="subTitle" idx="1"/>
          </p:nvPr>
        </p:nvSpPr>
        <p:spPr>
          <a:xfrm>
            <a:off x="439700" y="3237956"/>
            <a:ext cx="27432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2" name="Google Shape;212;p28"/>
          <p:cNvSpPr txBox="1">
            <a:spLocks noGrp="1"/>
          </p:cNvSpPr>
          <p:nvPr>
            <p:ph type="subTitle" idx="2"/>
          </p:nvPr>
        </p:nvSpPr>
        <p:spPr>
          <a:xfrm>
            <a:off x="439700" y="3549139"/>
            <a:ext cx="27432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3" name="Google Shape;213;p28"/>
          <p:cNvSpPr txBox="1">
            <a:spLocks noGrp="1"/>
          </p:cNvSpPr>
          <p:nvPr>
            <p:ph type="subTitle" idx="3"/>
          </p:nvPr>
        </p:nvSpPr>
        <p:spPr>
          <a:xfrm>
            <a:off x="3245150" y="3237956"/>
            <a:ext cx="27432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4" name="Google Shape;214;p28"/>
          <p:cNvSpPr txBox="1">
            <a:spLocks noGrp="1"/>
          </p:cNvSpPr>
          <p:nvPr>
            <p:ph type="subTitle" idx="4"/>
          </p:nvPr>
        </p:nvSpPr>
        <p:spPr>
          <a:xfrm>
            <a:off x="3245150" y="3549139"/>
            <a:ext cx="27432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5" name="Google Shape;215;p28"/>
          <p:cNvSpPr txBox="1">
            <a:spLocks noGrp="1"/>
          </p:cNvSpPr>
          <p:nvPr>
            <p:ph type="subTitle" idx="5"/>
          </p:nvPr>
        </p:nvSpPr>
        <p:spPr>
          <a:xfrm>
            <a:off x="6050900" y="3237956"/>
            <a:ext cx="27432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6" name="Google Shape;216;p28"/>
          <p:cNvSpPr txBox="1">
            <a:spLocks noGrp="1"/>
          </p:cNvSpPr>
          <p:nvPr>
            <p:ph type="subTitle" idx="6"/>
          </p:nvPr>
        </p:nvSpPr>
        <p:spPr>
          <a:xfrm>
            <a:off x="6050900" y="3549139"/>
            <a:ext cx="27432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7" name="Google Shape;217;p28"/>
          <p:cNvSpPr txBox="1">
            <a:spLocks noGrp="1"/>
          </p:cNvSpPr>
          <p:nvPr>
            <p:ph type="title"/>
          </p:nvPr>
        </p:nvSpPr>
        <p:spPr>
          <a:xfrm>
            <a:off x="439700" y="0"/>
            <a:ext cx="8354400" cy="1669845"/>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18" name="Google Shape;218;p28"/>
          <p:cNvSpPr>
            <a:spLocks noGrp="1"/>
          </p:cNvSpPr>
          <p:nvPr>
            <p:ph type="pic" idx="7"/>
          </p:nvPr>
        </p:nvSpPr>
        <p:spPr>
          <a:xfrm>
            <a:off x="1422680" y="2005209"/>
            <a:ext cx="777240" cy="777960"/>
          </a:xfrm>
          <a:prstGeom prst="rect">
            <a:avLst/>
          </a:prstGeom>
          <a:noFill/>
          <a:ln>
            <a:noFill/>
          </a:ln>
        </p:spPr>
      </p:sp>
      <p:sp>
        <p:nvSpPr>
          <p:cNvPr id="219" name="Google Shape;219;p28"/>
          <p:cNvSpPr>
            <a:spLocks noGrp="1"/>
          </p:cNvSpPr>
          <p:nvPr>
            <p:ph type="pic" idx="8"/>
          </p:nvPr>
        </p:nvSpPr>
        <p:spPr>
          <a:xfrm>
            <a:off x="4228430" y="2005209"/>
            <a:ext cx="777240" cy="777960"/>
          </a:xfrm>
          <a:prstGeom prst="rect">
            <a:avLst/>
          </a:prstGeom>
          <a:noFill/>
          <a:ln>
            <a:noFill/>
          </a:ln>
        </p:spPr>
      </p:sp>
      <p:sp>
        <p:nvSpPr>
          <p:cNvPr id="220" name="Google Shape;220;p28"/>
          <p:cNvSpPr>
            <a:spLocks noGrp="1"/>
          </p:cNvSpPr>
          <p:nvPr>
            <p:ph type="pic" idx="9"/>
          </p:nvPr>
        </p:nvSpPr>
        <p:spPr>
          <a:xfrm>
            <a:off x="7033880" y="2005209"/>
            <a:ext cx="777240" cy="777960"/>
          </a:xfrm>
          <a:prstGeom prst="rect">
            <a:avLst/>
          </a:prstGeom>
          <a:noFill/>
          <a:ln>
            <a:noFill/>
          </a:ln>
        </p:spPr>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Blank-Light-NoLogo">
  <p:cSld name="Blank-Light-NoLogo">
    <p:bg>
      <p:bgPr>
        <a:solidFill>
          <a:schemeClr val="lt1"/>
        </a:solidFill>
        <a:effectLst/>
      </p:bgPr>
    </p:bg>
    <p:spTree>
      <p:nvGrpSpPr>
        <p:cNvPr id="1" name="Shape 343"/>
        <p:cNvGrpSpPr/>
        <p:nvPr/>
      </p:nvGrpSpPr>
      <p:grpSpPr>
        <a:xfrm>
          <a:off x="0" y="0"/>
          <a:ext cx="0" cy="0"/>
          <a:chOff x="0" y="0"/>
          <a:chExt cx="0" cy="0"/>
        </a:xfrm>
      </p:grpSpPr>
    </p:spTree>
    <p:extLst>
      <p:ext uri="{BB962C8B-B14F-4D97-AF65-F5344CB8AC3E}">
        <p14:creationId xmlns:p14="http://schemas.microsoft.com/office/powerpoint/2010/main" val="224993877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Appendix Divisor-Light">
  <p:cSld name="Appendix Divisor-Light">
    <p:spTree>
      <p:nvGrpSpPr>
        <p:cNvPr id="1" name="Shape 344"/>
        <p:cNvGrpSpPr/>
        <p:nvPr/>
      </p:nvGrpSpPr>
      <p:grpSpPr>
        <a:xfrm>
          <a:off x="0" y="0"/>
          <a:ext cx="0" cy="0"/>
          <a:chOff x="0" y="0"/>
          <a:chExt cx="0" cy="0"/>
        </a:xfrm>
      </p:grpSpPr>
      <p:pic>
        <p:nvPicPr>
          <p:cNvPr id="345" name="Google Shape;345;p69"/>
          <p:cNvPicPr preferRelativeResize="0"/>
          <p:nvPr/>
        </p:nvPicPr>
        <p:blipFill rotWithShape="1">
          <a:blip r:embed="rId2">
            <a:alphaModFix/>
          </a:blip>
          <a:srcRect/>
          <a:stretch/>
        </p:blipFill>
        <p:spPr>
          <a:xfrm>
            <a:off x="3" y="0"/>
            <a:ext cx="9144003" cy="5148253"/>
          </a:xfrm>
          <a:prstGeom prst="rect">
            <a:avLst/>
          </a:prstGeom>
          <a:noFill/>
          <a:ln>
            <a:noFill/>
          </a:ln>
        </p:spPr>
      </p:pic>
      <p:sp>
        <p:nvSpPr>
          <p:cNvPr id="346" name="Google Shape;346;p69"/>
          <p:cNvSpPr txBox="1">
            <a:spLocks noGrp="1"/>
          </p:cNvSpPr>
          <p:nvPr>
            <p:ph type="title"/>
          </p:nvPr>
        </p:nvSpPr>
        <p:spPr>
          <a:xfrm>
            <a:off x="403050" y="2278394"/>
            <a:ext cx="5970000" cy="591478"/>
          </a:xfrm>
          <a:prstGeom prst="rect">
            <a:avLst/>
          </a:prstGeom>
          <a:noFill/>
          <a:ln>
            <a:noFill/>
          </a:ln>
        </p:spPr>
        <p:txBody>
          <a:bodyPr spcFirstLastPara="1" wrap="square" lIns="0" tIns="0" rIns="0" bIns="0" anchor="ctr" anchorCtr="0">
            <a:spAutoFit/>
          </a:bodyPr>
          <a:lstStyle>
            <a:lvl1pPr marR="0" lvl="0" algn="l" rtl="0">
              <a:lnSpc>
                <a:spcPct val="80000"/>
              </a:lnSpc>
              <a:spcBef>
                <a:spcPts val="0"/>
              </a:spcBef>
              <a:spcAft>
                <a:spcPts val="0"/>
              </a:spcAft>
              <a:buClr>
                <a:srgbClr val="000000"/>
              </a:buClr>
              <a:buSzPts val="4800"/>
              <a:buFont typeface="Inter SemiBold"/>
              <a:buNone/>
              <a:defRPr sz="48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 name="Google Shape;347;p69"/>
          <p:cNvSpPr/>
          <p:nvPr/>
        </p:nvSpPr>
        <p:spPr>
          <a:xfrm>
            <a:off x="182828" y="187451"/>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175157040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Appendix-Text+Bullets-Light">
  <p:cSld name="Appendix-Text+Bullets-Light">
    <p:spTree>
      <p:nvGrpSpPr>
        <p:cNvPr id="1" name="Shape 348"/>
        <p:cNvGrpSpPr/>
        <p:nvPr/>
      </p:nvGrpSpPr>
      <p:grpSpPr>
        <a:xfrm>
          <a:off x="0" y="0"/>
          <a:ext cx="0" cy="0"/>
          <a:chOff x="0" y="0"/>
          <a:chExt cx="0" cy="0"/>
        </a:xfrm>
      </p:grpSpPr>
      <p:pic>
        <p:nvPicPr>
          <p:cNvPr id="349" name="Google Shape;349;p70"/>
          <p:cNvPicPr preferRelativeResize="0"/>
          <p:nvPr/>
        </p:nvPicPr>
        <p:blipFill rotWithShape="1">
          <a:blip r:embed="rId2">
            <a:alphaModFix/>
          </a:blip>
          <a:srcRect l="30622" r="30622"/>
          <a:stretch/>
        </p:blipFill>
        <p:spPr>
          <a:xfrm>
            <a:off x="0" y="2"/>
            <a:ext cx="3543598" cy="5148262"/>
          </a:xfrm>
          <a:prstGeom prst="rect">
            <a:avLst/>
          </a:prstGeom>
          <a:noFill/>
          <a:ln>
            <a:noFill/>
          </a:ln>
        </p:spPr>
      </p:pic>
      <p:sp>
        <p:nvSpPr>
          <p:cNvPr id="350" name="Google Shape;350;p70"/>
          <p:cNvSpPr/>
          <p:nvPr/>
        </p:nvSpPr>
        <p:spPr>
          <a:xfrm>
            <a:off x="182828" y="187451"/>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
        <p:nvSpPr>
          <p:cNvPr id="351" name="Google Shape;351;p70"/>
          <p:cNvSpPr txBox="1">
            <a:spLocks noGrp="1"/>
          </p:cNvSpPr>
          <p:nvPr>
            <p:ph type="title"/>
          </p:nvPr>
        </p:nvSpPr>
        <p:spPr>
          <a:xfrm>
            <a:off x="403050" y="722790"/>
            <a:ext cx="2678400" cy="492899"/>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352" name="Google Shape;352;p70"/>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353" name="Google Shape;353;p70"/>
          <p:cNvSpPr txBox="1">
            <a:spLocks noGrp="1"/>
          </p:cNvSpPr>
          <p:nvPr>
            <p:ph type="body" idx="1"/>
          </p:nvPr>
        </p:nvSpPr>
        <p:spPr>
          <a:xfrm>
            <a:off x="4013625" y="714386"/>
            <a:ext cx="4651800" cy="3975378"/>
          </a:xfrm>
          <a:prstGeom prst="rect">
            <a:avLst/>
          </a:prstGeom>
          <a:noFill/>
          <a:ln>
            <a:noFill/>
          </a:ln>
        </p:spPr>
        <p:txBody>
          <a:bodyPr spcFirstLastPara="1" wrap="square" lIns="0" tIns="0" rIns="0" bIns="0" anchor="ctr" anchorCtr="0">
            <a:noAutofit/>
          </a:bodyPr>
          <a:lstStyle>
            <a:lvl1pPr marL="457200" marR="0" lvl="0" indent="-317500" algn="l" rtl="0">
              <a:lnSpc>
                <a:spcPct val="100000"/>
              </a:lnSpc>
              <a:spcBef>
                <a:spcPts val="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1pPr>
            <a:lvl2pPr marL="914400" marR="0" lvl="1"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2pPr>
            <a:lvl3pPr marL="1371600" marR="0" lvl="2"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3pPr>
            <a:lvl4pPr marL="1828800" marR="0" lvl="3"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4pPr>
            <a:lvl5pPr marL="2286000" marR="0" lvl="4"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5pPr>
            <a:lvl6pPr marL="2743200" marR="0" lvl="5"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6pPr>
            <a:lvl7pPr marL="3200400" marR="0" lvl="6"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7pPr>
            <a:lvl8pPr marL="3657600" marR="0" lvl="7"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8pPr>
            <a:lvl9pPr marL="4114800" marR="0" lvl="8" indent="-317500" algn="l" rtl="0">
              <a:lnSpc>
                <a:spcPct val="100000"/>
              </a:lnSpc>
              <a:spcBef>
                <a:spcPts val="500"/>
              </a:spcBef>
              <a:spcAft>
                <a:spcPts val="500"/>
              </a:spcAft>
              <a:buClr>
                <a:srgbClr val="6100FF"/>
              </a:buClr>
              <a:buSzPts val="1400"/>
              <a:buFont typeface="Inter"/>
              <a:buChar char="■"/>
              <a:defRPr sz="1800" b="0" i="0" u="none" strike="noStrike" cap="none">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247252170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Appendix-Text+Bullets-Dark">
  <p:cSld name="Appendix-Text+Bullets-Dark">
    <p:spTree>
      <p:nvGrpSpPr>
        <p:cNvPr id="1" name="Shape 354"/>
        <p:cNvGrpSpPr/>
        <p:nvPr/>
      </p:nvGrpSpPr>
      <p:grpSpPr>
        <a:xfrm>
          <a:off x="0" y="0"/>
          <a:ext cx="0" cy="0"/>
          <a:chOff x="0" y="0"/>
          <a:chExt cx="0" cy="0"/>
        </a:xfrm>
      </p:grpSpPr>
      <p:pic>
        <p:nvPicPr>
          <p:cNvPr id="355" name="Google Shape;355;p71"/>
          <p:cNvPicPr preferRelativeResize="0"/>
          <p:nvPr/>
        </p:nvPicPr>
        <p:blipFill rotWithShape="1">
          <a:blip r:embed="rId2">
            <a:alphaModFix/>
          </a:blip>
          <a:srcRect l="29929" r="31316"/>
          <a:stretch/>
        </p:blipFill>
        <p:spPr>
          <a:xfrm>
            <a:off x="0" y="2"/>
            <a:ext cx="3543598" cy="5148262"/>
          </a:xfrm>
          <a:prstGeom prst="rect">
            <a:avLst/>
          </a:prstGeom>
          <a:noFill/>
          <a:ln>
            <a:noFill/>
          </a:ln>
        </p:spPr>
      </p:pic>
      <p:sp>
        <p:nvSpPr>
          <p:cNvPr id="356" name="Google Shape;356;p71"/>
          <p:cNvSpPr/>
          <p:nvPr/>
        </p:nvSpPr>
        <p:spPr>
          <a:xfrm>
            <a:off x="182828" y="187451"/>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
        <p:nvSpPr>
          <p:cNvPr id="357" name="Google Shape;357;p71"/>
          <p:cNvSpPr txBox="1">
            <a:spLocks noGrp="1"/>
          </p:cNvSpPr>
          <p:nvPr>
            <p:ph type="title"/>
          </p:nvPr>
        </p:nvSpPr>
        <p:spPr>
          <a:xfrm>
            <a:off x="403050" y="722790"/>
            <a:ext cx="2678400" cy="492899"/>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358" name="Google Shape;358;p71"/>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2"/>
              </a:buClr>
              <a:buSzPts val="1800"/>
              <a:buFont typeface="Inter"/>
              <a:buNone/>
              <a:defRPr sz="1800" b="0" i="0" u="none" strike="noStrike" cap="none">
                <a:solidFill>
                  <a:schemeClr val="lt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359" name="Google Shape;359;p71"/>
          <p:cNvSpPr txBox="1">
            <a:spLocks noGrp="1"/>
          </p:cNvSpPr>
          <p:nvPr>
            <p:ph type="body" idx="1"/>
          </p:nvPr>
        </p:nvSpPr>
        <p:spPr>
          <a:xfrm>
            <a:off x="4013625" y="714386"/>
            <a:ext cx="4651800" cy="3975378"/>
          </a:xfrm>
          <a:prstGeom prst="rect">
            <a:avLst/>
          </a:prstGeom>
          <a:noFill/>
          <a:ln>
            <a:noFill/>
          </a:ln>
        </p:spPr>
        <p:txBody>
          <a:bodyPr spcFirstLastPara="1" wrap="square" lIns="0" tIns="0" rIns="0" bIns="0" anchor="ctr" anchorCtr="0">
            <a:noAutofit/>
          </a:bodyPr>
          <a:lstStyle>
            <a:lvl1pPr marL="457200" marR="0" lvl="0" indent="-317500" algn="l" rtl="0">
              <a:lnSpc>
                <a:spcPct val="100000"/>
              </a:lnSpc>
              <a:spcBef>
                <a:spcPts val="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1pPr>
            <a:lvl2pPr marL="914400" marR="0" lvl="1"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2pPr>
            <a:lvl3pPr marL="1371600" marR="0" lvl="2"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3pPr>
            <a:lvl4pPr marL="1828800" marR="0" lvl="3"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4pPr>
            <a:lvl5pPr marL="2286000" marR="0" lvl="4"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5pPr>
            <a:lvl6pPr marL="2743200" marR="0" lvl="5"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6pPr>
            <a:lvl7pPr marL="3200400" marR="0" lvl="6"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7pPr>
            <a:lvl8pPr marL="3657600" marR="0" lvl="7"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8pPr>
            <a:lvl9pPr marL="4114800" marR="0" lvl="8" indent="-317500" algn="l" rtl="0">
              <a:lnSpc>
                <a:spcPct val="100000"/>
              </a:lnSpc>
              <a:spcBef>
                <a:spcPts val="500"/>
              </a:spcBef>
              <a:spcAft>
                <a:spcPts val="500"/>
              </a:spcAft>
              <a:buClr>
                <a:srgbClr val="6100FF"/>
              </a:buClr>
              <a:buSzPts val="1400"/>
              <a:buFont typeface="Inter"/>
              <a:buChar char="■"/>
              <a:defRPr sz="1800" b="0" i="0" u="none" strike="noStrike" cap="none">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376962664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Appendix-Text+Image-Light">
  <p:cSld name="Appendix-Text+Image-Light">
    <p:spTree>
      <p:nvGrpSpPr>
        <p:cNvPr id="1" name="Shape 360"/>
        <p:cNvGrpSpPr/>
        <p:nvPr/>
      </p:nvGrpSpPr>
      <p:grpSpPr>
        <a:xfrm>
          <a:off x="0" y="0"/>
          <a:ext cx="0" cy="0"/>
          <a:chOff x="0" y="0"/>
          <a:chExt cx="0" cy="0"/>
        </a:xfrm>
      </p:grpSpPr>
      <p:pic>
        <p:nvPicPr>
          <p:cNvPr id="361" name="Google Shape;361;p72"/>
          <p:cNvPicPr preferRelativeResize="0"/>
          <p:nvPr/>
        </p:nvPicPr>
        <p:blipFill rotWithShape="1">
          <a:blip r:embed="rId2">
            <a:alphaModFix/>
          </a:blip>
          <a:srcRect/>
          <a:stretch/>
        </p:blipFill>
        <p:spPr>
          <a:xfrm>
            <a:off x="3" y="1"/>
            <a:ext cx="9144003" cy="5148264"/>
          </a:xfrm>
          <a:prstGeom prst="rect">
            <a:avLst/>
          </a:prstGeom>
          <a:noFill/>
          <a:ln>
            <a:noFill/>
          </a:ln>
        </p:spPr>
      </p:pic>
      <p:sp>
        <p:nvSpPr>
          <p:cNvPr id="362" name="Google Shape;362;p72"/>
          <p:cNvSpPr/>
          <p:nvPr/>
        </p:nvSpPr>
        <p:spPr>
          <a:xfrm>
            <a:off x="182828" y="187451"/>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
        <p:nvSpPr>
          <p:cNvPr id="363" name="Google Shape;363;p72"/>
          <p:cNvSpPr txBox="1">
            <a:spLocks noGrp="1"/>
          </p:cNvSpPr>
          <p:nvPr>
            <p:ph type="title"/>
          </p:nvPr>
        </p:nvSpPr>
        <p:spPr>
          <a:xfrm>
            <a:off x="403050" y="722790"/>
            <a:ext cx="2678400" cy="492899"/>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364" name="Google Shape;364;p72"/>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365" name="Google Shape;365;p72"/>
          <p:cNvSpPr>
            <a:spLocks noGrp="1"/>
          </p:cNvSpPr>
          <p:nvPr>
            <p:ph type="pic" idx="3"/>
          </p:nvPr>
        </p:nvSpPr>
        <p:spPr>
          <a:xfrm>
            <a:off x="4405200" y="405075"/>
            <a:ext cx="4334100" cy="4338113"/>
          </a:xfrm>
          <a:prstGeom prst="roundRect">
            <a:avLst>
              <a:gd name="adj" fmla="val 3558"/>
            </a:avLst>
          </a:prstGeom>
          <a:noFill/>
          <a:ln>
            <a:noFill/>
          </a:ln>
          <a:effectLst>
            <a:outerShdw blurRad="371475" dist="180975" dir="5400000" algn="bl" rotWithShape="0">
              <a:srgbClr val="000000">
                <a:alpha val="21568"/>
              </a:srgbClr>
            </a:outerShdw>
          </a:effectLst>
        </p:spPr>
      </p:sp>
    </p:spTree>
    <p:extLst>
      <p:ext uri="{BB962C8B-B14F-4D97-AF65-F5344CB8AC3E}">
        <p14:creationId xmlns:p14="http://schemas.microsoft.com/office/powerpoint/2010/main" val="58594508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Appendix-Text+Image-Dark">
  <p:cSld name="Appendix-Text+Image-Dark">
    <p:spTree>
      <p:nvGrpSpPr>
        <p:cNvPr id="1" name="Shape 366"/>
        <p:cNvGrpSpPr/>
        <p:nvPr/>
      </p:nvGrpSpPr>
      <p:grpSpPr>
        <a:xfrm>
          <a:off x="0" y="0"/>
          <a:ext cx="0" cy="0"/>
          <a:chOff x="0" y="0"/>
          <a:chExt cx="0" cy="0"/>
        </a:xfrm>
      </p:grpSpPr>
      <p:pic>
        <p:nvPicPr>
          <p:cNvPr id="367" name="Google Shape;367;p73"/>
          <p:cNvPicPr preferRelativeResize="0"/>
          <p:nvPr/>
        </p:nvPicPr>
        <p:blipFill rotWithShape="1">
          <a:blip r:embed="rId2">
            <a:alphaModFix/>
          </a:blip>
          <a:srcRect l="22100" t="21887" r="22117" b="22333"/>
          <a:stretch/>
        </p:blipFill>
        <p:spPr>
          <a:xfrm>
            <a:off x="3" y="1"/>
            <a:ext cx="9144003" cy="5148264"/>
          </a:xfrm>
          <a:prstGeom prst="rect">
            <a:avLst/>
          </a:prstGeom>
          <a:noFill/>
          <a:ln>
            <a:noFill/>
          </a:ln>
        </p:spPr>
      </p:pic>
      <p:sp>
        <p:nvSpPr>
          <p:cNvPr id="368" name="Google Shape;368;p73"/>
          <p:cNvSpPr/>
          <p:nvPr/>
        </p:nvSpPr>
        <p:spPr>
          <a:xfrm>
            <a:off x="182828" y="187451"/>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
        <p:nvSpPr>
          <p:cNvPr id="369" name="Google Shape;369;p73"/>
          <p:cNvSpPr txBox="1">
            <a:spLocks noGrp="1"/>
          </p:cNvSpPr>
          <p:nvPr>
            <p:ph type="title"/>
          </p:nvPr>
        </p:nvSpPr>
        <p:spPr>
          <a:xfrm>
            <a:off x="403050" y="722790"/>
            <a:ext cx="2678400" cy="492899"/>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370" name="Google Shape;370;p73"/>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2"/>
              </a:buClr>
              <a:buSzPts val="1800"/>
              <a:buFont typeface="Inter"/>
              <a:buNone/>
              <a:defRPr sz="1800" b="0" i="0" u="none" strike="noStrike" cap="none">
                <a:solidFill>
                  <a:schemeClr val="lt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371" name="Google Shape;371;p73"/>
          <p:cNvSpPr>
            <a:spLocks noGrp="1"/>
          </p:cNvSpPr>
          <p:nvPr>
            <p:ph type="pic" idx="3"/>
          </p:nvPr>
        </p:nvSpPr>
        <p:spPr>
          <a:xfrm>
            <a:off x="4405200" y="405075"/>
            <a:ext cx="4334100" cy="4338113"/>
          </a:xfrm>
          <a:prstGeom prst="roundRect">
            <a:avLst>
              <a:gd name="adj" fmla="val 3558"/>
            </a:avLst>
          </a:prstGeom>
          <a:noFill/>
          <a:ln>
            <a:noFill/>
          </a:ln>
          <a:effectLst>
            <a:outerShdw blurRad="371475" dist="180975" dir="5400000" algn="bl" rotWithShape="0">
              <a:srgbClr val="000000">
                <a:alpha val="21568"/>
              </a:srgbClr>
            </a:outerShdw>
          </a:effectLst>
        </p:spPr>
      </p:sp>
    </p:spTree>
    <p:extLst>
      <p:ext uri="{BB962C8B-B14F-4D97-AF65-F5344CB8AC3E}">
        <p14:creationId xmlns:p14="http://schemas.microsoft.com/office/powerpoint/2010/main" val="209208180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Appendix-Text+Browser-Light 1 1 1">
  <p:cSld name="Appendix-Text+Browser-Light 1 1 1">
    <p:spTree>
      <p:nvGrpSpPr>
        <p:cNvPr id="1" name="Shape 375"/>
        <p:cNvGrpSpPr/>
        <p:nvPr/>
      </p:nvGrpSpPr>
      <p:grpSpPr>
        <a:xfrm>
          <a:off x="0" y="0"/>
          <a:ext cx="0" cy="0"/>
          <a:chOff x="0" y="0"/>
          <a:chExt cx="0" cy="0"/>
        </a:xfrm>
      </p:grpSpPr>
      <p:pic>
        <p:nvPicPr>
          <p:cNvPr id="376" name="Google Shape;376;p75"/>
          <p:cNvPicPr preferRelativeResize="0"/>
          <p:nvPr/>
        </p:nvPicPr>
        <p:blipFill rotWithShape="1">
          <a:blip r:embed="rId2">
            <a:alphaModFix/>
          </a:blip>
          <a:srcRect t="288" b="277"/>
          <a:stretch/>
        </p:blipFill>
        <p:spPr>
          <a:xfrm>
            <a:off x="-26162" y="1"/>
            <a:ext cx="9196324" cy="5148264"/>
          </a:xfrm>
          <a:prstGeom prst="rect">
            <a:avLst/>
          </a:prstGeom>
          <a:noFill/>
          <a:ln>
            <a:noFill/>
          </a:ln>
        </p:spPr>
      </p:pic>
      <p:sp>
        <p:nvSpPr>
          <p:cNvPr id="377" name="Google Shape;377;p75"/>
          <p:cNvSpPr/>
          <p:nvPr/>
        </p:nvSpPr>
        <p:spPr>
          <a:xfrm>
            <a:off x="182828" y="187451"/>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
        <p:nvSpPr>
          <p:cNvPr id="378" name="Google Shape;378;p75"/>
          <p:cNvSpPr txBox="1">
            <a:spLocks noGrp="1"/>
          </p:cNvSpPr>
          <p:nvPr>
            <p:ph type="title"/>
          </p:nvPr>
        </p:nvSpPr>
        <p:spPr>
          <a:xfrm>
            <a:off x="403050" y="722790"/>
            <a:ext cx="2678400" cy="492899"/>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379" name="Google Shape;379;p75"/>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380" name="Google Shape;380;p75"/>
          <p:cNvPicPr preferRelativeResize="0"/>
          <p:nvPr/>
        </p:nvPicPr>
        <p:blipFill rotWithShape="1">
          <a:blip r:embed="rId3">
            <a:alphaModFix/>
          </a:blip>
          <a:srcRect r="10982" b="6949"/>
          <a:stretch/>
        </p:blipFill>
        <p:spPr>
          <a:xfrm>
            <a:off x="4533875" y="344321"/>
            <a:ext cx="5295924" cy="4803943"/>
          </a:xfrm>
          <a:prstGeom prst="rect">
            <a:avLst/>
          </a:prstGeom>
          <a:noFill/>
          <a:ln>
            <a:noFill/>
          </a:ln>
        </p:spPr>
      </p:pic>
    </p:spTree>
    <p:extLst>
      <p:ext uri="{BB962C8B-B14F-4D97-AF65-F5344CB8AC3E}">
        <p14:creationId xmlns:p14="http://schemas.microsoft.com/office/powerpoint/2010/main" val="16344545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Appendix-Text+Device-Dark">
  <p:cSld name="Appendix-Text+Device-Dark">
    <p:spTree>
      <p:nvGrpSpPr>
        <p:cNvPr id="1" name="Shape 381"/>
        <p:cNvGrpSpPr/>
        <p:nvPr/>
      </p:nvGrpSpPr>
      <p:grpSpPr>
        <a:xfrm>
          <a:off x="0" y="0"/>
          <a:ext cx="0" cy="0"/>
          <a:chOff x="0" y="0"/>
          <a:chExt cx="0" cy="0"/>
        </a:xfrm>
      </p:grpSpPr>
      <p:pic>
        <p:nvPicPr>
          <p:cNvPr id="382" name="Google Shape;382;p76"/>
          <p:cNvPicPr preferRelativeResize="0"/>
          <p:nvPr/>
        </p:nvPicPr>
        <p:blipFill rotWithShape="1">
          <a:blip r:embed="rId2">
            <a:alphaModFix/>
          </a:blip>
          <a:srcRect/>
          <a:stretch/>
        </p:blipFill>
        <p:spPr>
          <a:xfrm>
            <a:off x="3" y="0"/>
            <a:ext cx="9144003" cy="5148253"/>
          </a:xfrm>
          <a:prstGeom prst="rect">
            <a:avLst/>
          </a:prstGeom>
          <a:noFill/>
          <a:ln>
            <a:noFill/>
          </a:ln>
        </p:spPr>
      </p:pic>
      <p:sp>
        <p:nvSpPr>
          <p:cNvPr id="383" name="Google Shape;383;p76"/>
          <p:cNvSpPr/>
          <p:nvPr/>
        </p:nvSpPr>
        <p:spPr>
          <a:xfrm>
            <a:off x="182828" y="187451"/>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
        <p:nvSpPr>
          <p:cNvPr id="384" name="Google Shape;384;p76"/>
          <p:cNvSpPr txBox="1">
            <a:spLocks noGrp="1"/>
          </p:cNvSpPr>
          <p:nvPr>
            <p:ph type="title"/>
          </p:nvPr>
        </p:nvSpPr>
        <p:spPr>
          <a:xfrm>
            <a:off x="403050" y="722790"/>
            <a:ext cx="2678400" cy="492899"/>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385" name="Google Shape;385;p76"/>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2"/>
              </a:buClr>
              <a:buSzPts val="1800"/>
              <a:buFont typeface="Inter"/>
              <a:buNone/>
              <a:defRPr sz="1800" b="0" i="0" u="none" strike="noStrike" cap="none">
                <a:solidFill>
                  <a:schemeClr val="lt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386" name="Google Shape;386;p76"/>
          <p:cNvPicPr preferRelativeResize="0"/>
          <p:nvPr/>
        </p:nvPicPr>
        <p:blipFill rotWithShape="1">
          <a:blip r:embed="rId3">
            <a:alphaModFix/>
          </a:blip>
          <a:srcRect/>
          <a:stretch/>
        </p:blipFill>
        <p:spPr>
          <a:xfrm>
            <a:off x="6539700" y="429022"/>
            <a:ext cx="2127300" cy="4290219"/>
          </a:xfrm>
          <a:prstGeom prst="rect">
            <a:avLst/>
          </a:prstGeom>
          <a:noFill/>
          <a:ln>
            <a:noFill/>
          </a:ln>
        </p:spPr>
      </p:pic>
    </p:spTree>
    <p:extLst>
      <p:ext uri="{BB962C8B-B14F-4D97-AF65-F5344CB8AC3E}">
        <p14:creationId xmlns:p14="http://schemas.microsoft.com/office/powerpoint/2010/main" val="2845890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Appendix-Quote-Light">
  <p:cSld name="Appendix-Quote-Light">
    <p:spTree>
      <p:nvGrpSpPr>
        <p:cNvPr id="1" name="Shape 387"/>
        <p:cNvGrpSpPr/>
        <p:nvPr/>
      </p:nvGrpSpPr>
      <p:grpSpPr>
        <a:xfrm>
          <a:off x="0" y="0"/>
          <a:ext cx="0" cy="0"/>
          <a:chOff x="0" y="0"/>
          <a:chExt cx="0" cy="0"/>
        </a:xfrm>
      </p:grpSpPr>
      <p:pic>
        <p:nvPicPr>
          <p:cNvPr id="388" name="Google Shape;388;p77"/>
          <p:cNvPicPr preferRelativeResize="0"/>
          <p:nvPr/>
        </p:nvPicPr>
        <p:blipFill rotWithShape="1">
          <a:blip r:embed="rId2">
            <a:alphaModFix/>
          </a:blip>
          <a:srcRect/>
          <a:stretch/>
        </p:blipFill>
        <p:spPr>
          <a:xfrm>
            <a:off x="3" y="0"/>
            <a:ext cx="9144003" cy="5148253"/>
          </a:xfrm>
          <a:prstGeom prst="rect">
            <a:avLst/>
          </a:prstGeom>
          <a:noFill/>
          <a:ln>
            <a:noFill/>
          </a:ln>
        </p:spPr>
      </p:pic>
      <p:sp>
        <p:nvSpPr>
          <p:cNvPr id="389" name="Google Shape;389;p77"/>
          <p:cNvSpPr/>
          <p:nvPr/>
        </p:nvSpPr>
        <p:spPr>
          <a:xfrm>
            <a:off x="182828" y="187451"/>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2D9E1"/>
              </a:solidFill>
              <a:latin typeface="Arial"/>
              <a:ea typeface="Arial"/>
              <a:cs typeface="Arial"/>
              <a:sym typeface="Arial"/>
            </a:endParaRPr>
          </a:p>
        </p:txBody>
      </p:sp>
      <p:sp>
        <p:nvSpPr>
          <p:cNvPr id="390" name="Google Shape;390;p77"/>
          <p:cNvSpPr txBox="1">
            <a:spLocks noGrp="1"/>
          </p:cNvSpPr>
          <p:nvPr>
            <p:ph type="title"/>
          </p:nvPr>
        </p:nvSpPr>
        <p:spPr>
          <a:xfrm>
            <a:off x="431425" y="1800766"/>
            <a:ext cx="8207400" cy="1546731"/>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rgbClr val="000000"/>
              </a:buClr>
              <a:buSzPts val="2800"/>
              <a:buFont typeface="Inter ExtraBold"/>
              <a:buNone/>
              <a:defRPr sz="2800" b="0" i="0" u="none" strike="noStrike" cap="none">
                <a:solidFill>
                  <a:srgbClr val="000000"/>
                </a:solidFill>
                <a:latin typeface="Inter ExtraBold"/>
                <a:ea typeface="Inter ExtraBold"/>
                <a:cs typeface="Inter ExtraBold"/>
                <a:sym typeface="Inter ExtraBold"/>
              </a:defRPr>
            </a:lvl1pPr>
            <a:lvl2pPr marR="0" lvl="1"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2pPr>
            <a:lvl3pPr marR="0" lvl="2"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3pPr>
            <a:lvl4pPr marR="0" lvl="3"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4pPr>
            <a:lvl5pPr marR="0" lvl="4"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5pPr>
            <a:lvl6pPr marR="0" lvl="5"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6pPr>
            <a:lvl7pPr marR="0" lvl="6"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7pPr>
            <a:lvl8pPr marR="0" lvl="7"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8pPr>
            <a:lvl9pPr marR="0" lvl="8"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9pPr>
          </a:lstStyle>
          <a:p>
            <a:endParaRPr/>
          </a:p>
        </p:txBody>
      </p:sp>
      <p:sp>
        <p:nvSpPr>
          <p:cNvPr id="391" name="Google Shape;391;p77"/>
          <p:cNvSpPr txBox="1">
            <a:spLocks noGrp="1"/>
          </p:cNvSpPr>
          <p:nvPr>
            <p:ph type="title" idx="2"/>
          </p:nvPr>
        </p:nvSpPr>
        <p:spPr>
          <a:xfrm>
            <a:off x="431425" y="3396569"/>
            <a:ext cx="8207400" cy="123225"/>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89028389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00-Content-Left-Orange-Dark">
  <p:cSld name="00-Content-Left-Orange-Dark">
    <p:bg>
      <p:bgPr>
        <a:solidFill>
          <a:schemeClr val="dk1"/>
        </a:solidFill>
        <a:effectLst/>
      </p:bgPr>
    </p:bg>
    <p:spTree>
      <p:nvGrpSpPr>
        <p:cNvPr id="1" name="Shape 392"/>
        <p:cNvGrpSpPr/>
        <p:nvPr/>
      </p:nvGrpSpPr>
      <p:grpSpPr>
        <a:xfrm>
          <a:off x="0" y="0"/>
          <a:ext cx="0" cy="0"/>
          <a:chOff x="0" y="0"/>
          <a:chExt cx="0" cy="0"/>
        </a:xfrm>
      </p:grpSpPr>
      <p:pic>
        <p:nvPicPr>
          <p:cNvPr id="393" name="Google Shape;393;p78"/>
          <p:cNvPicPr preferRelativeResize="0"/>
          <p:nvPr/>
        </p:nvPicPr>
        <p:blipFill rotWithShape="1">
          <a:blip r:embed="rId2">
            <a:alphaModFix/>
          </a:blip>
          <a:srcRect t="57220" r="46856"/>
          <a:stretch/>
        </p:blipFill>
        <p:spPr>
          <a:xfrm>
            <a:off x="2754275" y="1"/>
            <a:ext cx="6389724" cy="5148264"/>
          </a:xfrm>
          <a:prstGeom prst="rect">
            <a:avLst/>
          </a:prstGeom>
          <a:noFill/>
          <a:ln>
            <a:noFill/>
          </a:ln>
        </p:spPr>
      </p:pic>
      <p:sp>
        <p:nvSpPr>
          <p:cNvPr id="394" name="Google Shape;394;p78"/>
          <p:cNvSpPr txBox="1">
            <a:spLocks noGrp="1"/>
          </p:cNvSpPr>
          <p:nvPr>
            <p:ph type="title"/>
          </p:nvPr>
        </p:nvSpPr>
        <p:spPr>
          <a:xfrm>
            <a:off x="269850" y="258414"/>
            <a:ext cx="4157700" cy="190076"/>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accent3"/>
              </a:buClr>
              <a:buSzPts val="1200"/>
              <a:buFont typeface="Inter"/>
              <a:buNone/>
              <a:defRPr sz="1200" b="1" i="0" u="none" strike="noStrike" cap="none">
                <a:solidFill>
                  <a:schemeClr val="accent3"/>
                </a:solidFill>
                <a:latin typeface="Inter"/>
                <a:ea typeface="Inter"/>
                <a:cs typeface="Inter"/>
                <a:sym typeface="Inter"/>
              </a:defRPr>
            </a:lvl1pPr>
            <a:lvl2pPr marR="0" lvl="1"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2pPr>
            <a:lvl3pPr marR="0" lvl="2"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3pPr>
            <a:lvl4pPr marR="0" lvl="3"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4pPr>
            <a:lvl5pPr marR="0" lvl="4"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5pPr>
            <a:lvl6pPr marR="0" lvl="5"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6pPr>
            <a:lvl7pPr marR="0" lvl="6"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7pPr>
            <a:lvl8pPr marR="0" lvl="7"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8pPr>
            <a:lvl9pPr marR="0" lvl="8"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9pPr>
          </a:lstStyle>
          <a:p>
            <a:endParaRPr/>
          </a:p>
        </p:txBody>
      </p:sp>
      <p:sp>
        <p:nvSpPr>
          <p:cNvPr id="395" name="Google Shape;395;p78" title="Facilitator Name"/>
          <p:cNvSpPr txBox="1">
            <a:spLocks noGrp="1"/>
          </p:cNvSpPr>
          <p:nvPr>
            <p:ph type="title" idx="2"/>
          </p:nvPr>
        </p:nvSpPr>
        <p:spPr>
          <a:xfrm>
            <a:off x="280800" y="601033"/>
            <a:ext cx="4157700" cy="492899"/>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a:buNone/>
              <a:defRPr sz="4000" b="1" i="0" u="none" strike="noStrike" cap="none">
                <a:solidFill>
                  <a:schemeClr val="lt1"/>
                </a:solidFill>
                <a:latin typeface="Inter"/>
                <a:ea typeface="Inter"/>
                <a:cs typeface="Inter"/>
                <a:sym typeface="Inter"/>
              </a:defRPr>
            </a:lvl1pPr>
            <a:lvl2pPr marR="0" lvl="1"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2pPr>
            <a:lvl3pPr marR="0" lvl="2"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3pPr>
            <a:lvl4pPr marR="0" lvl="3"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4pPr>
            <a:lvl5pPr marR="0" lvl="4"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5pPr>
            <a:lvl6pPr marR="0" lvl="5"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6pPr>
            <a:lvl7pPr marR="0" lvl="6"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7pPr>
            <a:lvl8pPr marR="0" lvl="7"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8pPr>
            <a:lvl9pPr marR="0" lvl="8"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9pPr>
          </a:lstStyle>
          <a:p>
            <a:endParaRPr/>
          </a:p>
        </p:txBody>
      </p:sp>
      <p:sp>
        <p:nvSpPr>
          <p:cNvPr id="396" name="Google Shape;396;p78" title="Facilitator Name"/>
          <p:cNvSpPr txBox="1">
            <a:spLocks noGrp="1"/>
          </p:cNvSpPr>
          <p:nvPr>
            <p:ph type="title" idx="3"/>
          </p:nvPr>
        </p:nvSpPr>
        <p:spPr>
          <a:xfrm>
            <a:off x="280800" y="1799266"/>
            <a:ext cx="4157700" cy="269554"/>
          </a:xfrm>
          <a:prstGeom prst="rect">
            <a:avLst/>
          </a:prstGeom>
          <a:noFill/>
          <a:ln>
            <a:noFill/>
          </a:ln>
        </p:spPr>
        <p:txBody>
          <a:bodyPr spcFirstLastPara="1" wrap="square" lIns="0" tIns="0" rIns="0" bIns="0" anchor="t" anchorCtr="0">
            <a:spAutoFit/>
          </a:bodyPr>
          <a:lstStyle>
            <a:lvl1pPr marR="0" lvl="0"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1pPr>
            <a:lvl2pPr marR="0" lvl="1" algn="l" rtl="0">
              <a:lnSpc>
                <a:spcPct val="125000"/>
              </a:lnSpc>
              <a:spcBef>
                <a:spcPts val="100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2pPr>
            <a:lvl3pPr marR="0" lvl="2"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3pPr>
            <a:lvl4pPr marR="0" lvl="3"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4pPr>
            <a:lvl5pPr marR="0" lvl="4"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5pPr>
            <a:lvl6pPr marR="0" lvl="5"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6pPr>
            <a:lvl7pPr marR="0" lvl="6"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7pPr>
            <a:lvl8pPr marR="0" lvl="7"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8pPr>
            <a:lvl9pPr marR="0" lvl="8"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701219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221"/>
        <p:cNvGrpSpPr/>
        <p:nvPr/>
      </p:nvGrpSpPr>
      <p:grpSpPr>
        <a:xfrm>
          <a:off x="0" y="0"/>
          <a:ext cx="0" cy="0"/>
          <a:chOff x="0" y="0"/>
          <a:chExt cx="0" cy="0"/>
        </a:xfrm>
      </p:grpSpPr>
      <p:sp>
        <p:nvSpPr>
          <p:cNvPr id="222" name="Google Shape;222;p29"/>
          <p:cNvSpPr/>
          <p:nvPr/>
        </p:nvSpPr>
        <p:spPr>
          <a:xfrm>
            <a:off x="7095183" y="1669854"/>
            <a:ext cx="1374600" cy="137287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3" name="Google Shape;223;p29"/>
          <p:cNvSpPr/>
          <p:nvPr/>
        </p:nvSpPr>
        <p:spPr>
          <a:xfrm>
            <a:off x="4968008" y="1669854"/>
            <a:ext cx="1374600" cy="137287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4" name="Google Shape;224;p29"/>
          <p:cNvSpPr/>
          <p:nvPr/>
        </p:nvSpPr>
        <p:spPr>
          <a:xfrm>
            <a:off x="674208" y="1669854"/>
            <a:ext cx="1374600" cy="137287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5" name="Google Shape;225;p29"/>
          <p:cNvSpPr/>
          <p:nvPr/>
        </p:nvSpPr>
        <p:spPr>
          <a:xfrm>
            <a:off x="2843933" y="1669854"/>
            <a:ext cx="1374600" cy="137287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6" name="Google Shape;226;p29"/>
          <p:cNvSpPr txBox="1">
            <a:spLocks noGrp="1"/>
          </p:cNvSpPr>
          <p:nvPr>
            <p:ph type="subTitle" idx="1"/>
          </p:nvPr>
        </p:nvSpPr>
        <p:spPr>
          <a:xfrm>
            <a:off x="383058"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7" name="Google Shape;227;p29"/>
          <p:cNvSpPr txBox="1">
            <a:spLocks noGrp="1"/>
          </p:cNvSpPr>
          <p:nvPr>
            <p:ph type="subTitle" idx="2"/>
          </p:nvPr>
        </p:nvSpPr>
        <p:spPr>
          <a:xfrm>
            <a:off x="383058"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28" name="Google Shape;228;p29"/>
          <p:cNvSpPr txBox="1">
            <a:spLocks noGrp="1"/>
          </p:cNvSpPr>
          <p:nvPr>
            <p:ph type="subTitle" idx="3"/>
          </p:nvPr>
        </p:nvSpPr>
        <p:spPr>
          <a:xfrm>
            <a:off x="2552783"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 name="Google Shape;229;p29"/>
          <p:cNvSpPr txBox="1">
            <a:spLocks noGrp="1"/>
          </p:cNvSpPr>
          <p:nvPr>
            <p:ph type="subTitle" idx="4"/>
          </p:nvPr>
        </p:nvSpPr>
        <p:spPr>
          <a:xfrm>
            <a:off x="2552783"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0" name="Google Shape;230;p29"/>
          <p:cNvSpPr txBox="1">
            <a:spLocks noGrp="1"/>
          </p:cNvSpPr>
          <p:nvPr>
            <p:ph type="subTitle" idx="5"/>
          </p:nvPr>
        </p:nvSpPr>
        <p:spPr>
          <a:xfrm>
            <a:off x="4676858"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1" name="Google Shape;231;p29"/>
          <p:cNvSpPr txBox="1">
            <a:spLocks noGrp="1"/>
          </p:cNvSpPr>
          <p:nvPr>
            <p:ph type="subTitle" idx="6"/>
          </p:nvPr>
        </p:nvSpPr>
        <p:spPr>
          <a:xfrm>
            <a:off x="4676858"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2" name="Google Shape;232;p29"/>
          <p:cNvSpPr txBox="1">
            <a:spLocks noGrp="1"/>
          </p:cNvSpPr>
          <p:nvPr>
            <p:ph type="subTitle" idx="7"/>
          </p:nvPr>
        </p:nvSpPr>
        <p:spPr>
          <a:xfrm>
            <a:off x="6804033" y="3384142"/>
            <a:ext cx="1956900" cy="292771"/>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3" name="Google Shape;233;p29"/>
          <p:cNvSpPr txBox="1">
            <a:spLocks noGrp="1"/>
          </p:cNvSpPr>
          <p:nvPr>
            <p:ph type="subTitle" idx="8"/>
          </p:nvPr>
        </p:nvSpPr>
        <p:spPr>
          <a:xfrm>
            <a:off x="6804033" y="3695326"/>
            <a:ext cx="1956900" cy="50326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4" name="Google Shape;234;p29"/>
          <p:cNvSpPr txBox="1">
            <a:spLocks noGrp="1"/>
          </p:cNvSpPr>
          <p:nvPr>
            <p:ph type="title"/>
          </p:nvPr>
        </p:nvSpPr>
        <p:spPr>
          <a:xfrm>
            <a:off x="439700" y="0"/>
            <a:ext cx="8354400" cy="1669845"/>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35" name="Google Shape;235;p29"/>
          <p:cNvSpPr>
            <a:spLocks noGrp="1"/>
          </p:cNvSpPr>
          <p:nvPr>
            <p:ph type="pic" idx="9"/>
          </p:nvPr>
        </p:nvSpPr>
        <p:spPr>
          <a:xfrm>
            <a:off x="972888" y="1967309"/>
            <a:ext cx="777240" cy="777960"/>
          </a:xfrm>
          <a:prstGeom prst="rect">
            <a:avLst/>
          </a:prstGeom>
          <a:noFill/>
          <a:ln>
            <a:noFill/>
          </a:ln>
        </p:spPr>
      </p:sp>
      <p:sp>
        <p:nvSpPr>
          <p:cNvPr id="236" name="Google Shape;236;p29"/>
          <p:cNvSpPr>
            <a:spLocks noGrp="1"/>
          </p:cNvSpPr>
          <p:nvPr>
            <p:ph type="pic" idx="13"/>
          </p:nvPr>
        </p:nvSpPr>
        <p:spPr>
          <a:xfrm>
            <a:off x="3142613" y="1967309"/>
            <a:ext cx="777240" cy="777960"/>
          </a:xfrm>
          <a:prstGeom prst="rect">
            <a:avLst/>
          </a:prstGeom>
          <a:noFill/>
          <a:ln>
            <a:noFill/>
          </a:ln>
        </p:spPr>
      </p:sp>
      <p:sp>
        <p:nvSpPr>
          <p:cNvPr id="237" name="Google Shape;237;p29"/>
          <p:cNvSpPr>
            <a:spLocks noGrp="1"/>
          </p:cNvSpPr>
          <p:nvPr>
            <p:ph type="pic" idx="14"/>
          </p:nvPr>
        </p:nvSpPr>
        <p:spPr>
          <a:xfrm>
            <a:off x="5245413" y="1967309"/>
            <a:ext cx="777240" cy="777960"/>
          </a:xfrm>
          <a:prstGeom prst="rect">
            <a:avLst/>
          </a:prstGeom>
          <a:noFill/>
          <a:ln>
            <a:noFill/>
          </a:ln>
        </p:spPr>
      </p:sp>
      <p:sp>
        <p:nvSpPr>
          <p:cNvPr id="238" name="Google Shape;238;p29"/>
          <p:cNvSpPr>
            <a:spLocks noGrp="1"/>
          </p:cNvSpPr>
          <p:nvPr>
            <p:ph type="pic" idx="15"/>
          </p:nvPr>
        </p:nvSpPr>
        <p:spPr>
          <a:xfrm>
            <a:off x="7393872" y="1967309"/>
            <a:ext cx="777240" cy="77796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Blank-Dark">
  <p:cSld name="Blank-Dark">
    <p:bg>
      <p:bgPr>
        <a:solidFill>
          <a:schemeClr val="dk1"/>
        </a:solidFill>
        <a:effectLst/>
      </p:bgPr>
    </p:bg>
    <p:spTree>
      <p:nvGrpSpPr>
        <p:cNvPr id="1" name="Shape 605"/>
        <p:cNvGrpSpPr/>
        <p:nvPr/>
      </p:nvGrpSpPr>
      <p:grpSpPr>
        <a:xfrm>
          <a:off x="0" y="0"/>
          <a:ext cx="0" cy="0"/>
          <a:chOff x="0" y="0"/>
          <a:chExt cx="0" cy="0"/>
        </a:xfrm>
      </p:grpSpPr>
      <p:sp>
        <p:nvSpPr>
          <p:cNvPr id="606" name="Google Shape;606;p133"/>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07" name="Google Shape;607;p133"/>
          <p:cNvSpPr txBox="1">
            <a:spLocks noGrp="1"/>
          </p:cNvSpPr>
          <p:nvPr>
            <p:ph type="title"/>
          </p:nvPr>
        </p:nvSpPr>
        <p:spPr>
          <a:xfrm>
            <a:off x="481050" y="234705"/>
            <a:ext cx="3000000" cy="12311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lt1"/>
              </a:buClr>
              <a:buSzPts val="800"/>
              <a:buFont typeface="Roboto Mono"/>
              <a:buNone/>
              <a:defRPr sz="8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80316200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Appendix-Background-04-Dark 1">
  <p:cSld name="Appendix-Background-04-Dark 1">
    <p:bg>
      <p:bgPr>
        <a:blipFill>
          <a:blip r:embed="rId2">
            <a:alphaModFix/>
          </a:blip>
          <a:stretch>
            <a:fillRect/>
          </a:stretch>
        </a:blipFill>
        <a:effectLst/>
      </p:bgPr>
    </p:bg>
    <p:spTree>
      <p:nvGrpSpPr>
        <p:cNvPr id="1" name="Shape 608"/>
        <p:cNvGrpSpPr/>
        <p:nvPr/>
      </p:nvGrpSpPr>
      <p:grpSpPr>
        <a:xfrm>
          <a:off x="0" y="0"/>
          <a:ext cx="0" cy="0"/>
          <a:chOff x="0" y="0"/>
          <a:chExt cx="0" cy="0"/>
        </a:xfrm>
      </p:grpSpPr>
      <p:pic>
        <p:nvPicPr>
          <p:cNvPr id="609" name="Google Shape;609;p134"/>
          <p:cNvPicPr preferRelativeResize="0"/>
          <p:nvPr/>
        </p:nvPicPr>
        <p:blipFill rotWithShape="1">
          <a:blip r:embed="rId3">
            <a:alphaModFix/>
          </a:blip>
          <a:srcRect/>
          <a:stretch/>
        </p:blipFill>
        <p:spPr>
          <a:xfrm>
            <a:off x="1" y="8234"/>
            <a:ext cx="9144003" cy="5148239"/>
          </a:xfrm>
          <a:prstGeom prst="rect">
            <a:avLst/>
          </a:prstGeom>
          <a:noFill/>
          <a:ln>
            <a:noFill/>
          </a:ln>
        </p:spPr>
      </p:pic>
      <p:sp>
        <p:nvSpPr>
          <p:cNvPr id="610" name="Google Shape;610;p134"/>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207124181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00 Cover">
  <p:cSld name="00 Cover">
    <p:bg>
      <p:bgPr>
        <a:blipFill>
          <a:blip r:embed="rId2">
            <a:alphaModFix/>
          </a:blip>
          <a:stretch>
            <a:fillRect/>
          </a:stretch>
        </a:blipFill>
        <a:effectLst/>
      </p:bgPr>
    </p:bg>
    <p:spTree>
      <p:nvGrpSpPr>
        <p:cNvPr id="1" name="Shape 611"/>
        <p:cNvGrpSpPr/>
        <p:nvPr/>
      </p:nvGrpSpPr>
      <p:grpSpPr>
        <a:xfrm>
          <a:off x="0" y="0"/>
          <a:ext cx="0" cy="0"/>
          <a:chOff x="0" y="0"/>
          <a:chExt cx="0" cy="0"/>
        </a:xfrm>
      </p:grpSpPr>
      <p:sp>
        <p:nvSpPr>
          <p:cNvPr id="612" name="Google Shape;612;p135"/>
          <p:cNvSpPr/>
          <p:nvPr/>
        </p:nvSpPr>
        <p:spPr>
          <a:xfrm>
            <a:off x="404850" y="4338416"/>
            <a:ext cx="412924" cy="40477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13" name="Google Shape;613;p135"/>
          <p:cNvSpPr txBox="1">
            <a:spLocks noGrp="1"/>
          </p:cNvSpPr>
          <p:nvPr>
            <p:ph type="title"/>
          </p:nvPr>
        </p:nvSpPr>
        <p:spPr>
          <a:xfrm>
            <a:off x="398900" y="377449"/>
            <a:ext cx="8340300" cy="3206366"/>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lt1"/>
              </a:buClr>
              <a:buSzPts val="5600"/>
              <a:buFont typeface="Inter SemiBold"/>
              <a:buNone/>
              <a:defRPr sz="5600" b="0" i="0" u="none" strike="noStrike" cap="none">
                <a:solidFill>
                  <a:schemeClr val="lt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2396310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00 Cover Tagline">
  <p:cSld name="00 Cover Tagline">
    <p:bg>
      <p:bgPr>
        <a:blipFill>
          <a:blip r:embed="rId2">
            <a:alphaModFix/>
          </a:blip>
          <a:stretch>
            <a:fillRect/>
          </a:stretch>
        </a:blipFill>
        <a:effectLst/>
      </p:bgPr>
    </p:bg>
    <p:spTree>
      <p:nvGrpSpPr>
        <p:cNvPr id="1" name="Shape 614"/>
        <p:cNvGrpSpPr/>
        <p:nvPr/>
      </p:nvGrpSpPr>
      <p:grpSpPr>
        <a:xfrm>
          <a:off x="0" y="0"/>
          <a:ext cx="0" cy="0"/>
          <a:chOff x="0" y="0"/>
          <a:chExt cx="0" cy="0"/>
        </a:xfrm>
      </p:grpSpPr>
      <p:sp>
        <p:nvSpPr>
          <p:cNvPr id="615" name="Google Shape;615;p136"/>
          <p:cNvSpPr/>
          <p:nvPr/>
        </p:nvSpPr>
        <p:spPr>
          <a:xfrm>
            <a:off x="404850" y="4338416"/>
            <a:ext cx="412924" cy="40477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16" name="Google Shape;616;p136"/>
          <p:cNvSpPr txBox="1">
            <a:spLocks noGrp="1"/>
          </p:cNvSpPr>
          <p:nvPr>
            <p:ph type="title"/>
          </p:nvPr>
        </p:nvSpPr>
        <p:spPr>
          <a:xfrm>
            <a:off x="948925" y="4373896"/>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7" name="Google Shape;617;p136"/>
          <p:cNvSpPr txBox="1">
            <a:spLocks noGrp="1"/>
          </p:cNvSpPr>
          <p:nvPr>
            <p:ph type="title" idx="2"/>
          </p:nvPr>
        </p:nvSpPr>
        <p:spPr>
          <a:xfrm>
            <a:off x="948925" y="4585842"/>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2"/>
              </a:buClr>
              <a:buSzPts val="1000"/>
              <a:buFont typeface="Roboto Mono"/>
              <a:buNone/>
              <a:defRPr sz="1000" b="0" i="0" u="none" strike="noStrike" cap="none">
                <a:solidFill>
                  <a:schemeClr val="lt2"/>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8" name="Google Shape;618;p136"/>
          <p:cNvSpPr txBox="1">
            <a:spLocks noGrp="1"/>
          </p:cNvSpPr>
          <p:nvPr>
            <p:ph type="title" idx="3"/>
          </p:nvPr>
        </p:nvSpPr>
        <p:spPr>
          <a:xfrm>
            <a:off x="6998700" y="4585842"/>
            <a:ext cx="1740600" cy="15734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619" name="Google Shape;619;p136"/>
          <p:cNvSpPr txBox="1">
            <a:spLocks noGrp="1"/>
          </p:cNvSpPr>
          <p:nvPr>
            <p:ph type="title" idx="4"/>
          </p:nvPr>
        </p:nvSpPr>
        <p:spPr>
          <a:xfrm>
            <a:off x="398900" y="453720"/>
            <a:ext cx="8340300" cy="3206366"/>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lt1"/>
              </a:buClr>
              <a:buSzPts val="5600"/>
              <a:buFont typeface="Inter SemiBold"/>
              <a:buNone/>
              <a:defRPr sz="5600" b="0" i="0" u="none" strike="noStrike" cap="none">
                <a:solidFill>
                  <a:schemeClr val="lt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9790298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00 Cover Tagline 1">
  <p:cSld name="00 Cover Tagline 1">
    <p:bg>
      <p:bgPr>
        <a:blipFill>
          <a:blip r:embed="rId2">
            <a:alphaModFix/>
          </a:blip>
          <a:stretch>
            <a:fillRect/>
          </a:stretch>
        </a:blipFill>
        <a:effectLst/>
      </p:bgPr>
    </p:bg>
    <p:spTree>
      <p:nvGrpSpPr>
        <p:cNvPr id="1" name="Shape 620"/>
        <p:cNvGrpSpPr/>
        <p:nvPr/>
      </p:nvGrpSpPr>
      <p:grpSpPr>
        <a:xfrm>
          <a:off x="0" y="0"/>
          <a:ext cx="0" cy="0"/>
          <a:chOff x="0" y="0"/>
          <a:chExt cx="0" cy="0"/>
        </a:xfrm>
      </p:grpSpPr>
      <p:sp>
        <p:nvSpPr>
          <p:cNvPr id="621" name="Google Shape;621;p137"/>
          <p:cNvSpPr/>
          <p:nvPr/>
        </p:nvSpPr>
        <p:spPr>
          <a:xfrm>
            <a:off x="404850" y="4338416"/>
            <a:ext cx="412924" cy="40477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22" name="Google Shape;622;p137"/>
          <p:cNvSpPr txBox="1">
            <a:spLocks noGrp="1"/>
          </p:cNvSpPr>
          <p:nvPr>
            <p:ph type="title"/>
          </p:nvPr>
        </p:nvSpPr>
        <p:spPr>
          <a:xfrm>
            <a:off x="948925" y="4373896"/>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3" name="Google Shape;623;p137"/>
          <p:cNvSpPr txBox="1">
            <a:spLocks noGrp="1"/>
          </p:cNvSpPr>
          <p:nvPr>
            <p:ph type="title" idx="2"/>
          </p:nvPr>
        </p:nvSpPr>
        <p:spPr>
          <a:xfrm>
            <a:off x="948925" y="4585842"/>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2"/>
              </a:buClr>
              <a:buSzPts val="1000"/>
              <a:buFont typeface="Roboto Mono"/>
              <a:buNone/>
              <a:defRPr sz="1000" b="0" i="0" u="none" strike="noStrike" cap="none">
                <a:solidFill>
                  <a:schemeClr val="lt2"/>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137"/>
          <p:cNvSpPr txBox="1">
            <a:spLocks noGrp="1"/>
          </p:cNvSpPr>
          <p:nvPr>
            <p:ph type="title" idx="3"/>
          </p:nvPr>
        </p:nvSpPr>
        <p:spPr>
          <a:xfrm>
            <a:off x="6998700" y="4585842"/>
            <a:ext cx="1740600" cy="15734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625" name="Google Shape;625;p137"/>
          <p:cNvSpPr txBox="1">
            <a:spLocks noGrp="1"/>
          </p:cNvSpPr>
          <p:nvPr>
            <p:ph type="title" idx="4"/>
          </p:nvPr>
        </p:nvSpPr>
        <p:spPr>
          <a:xfrm>
            <a:off x="398900" y="453720"/>
            <a:ext cx="8340300" cy="3206366"/>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lt1"/>
              </a:buClr>
              <a:buSzPts val="5600"/>
              <a:buFont typeface="Inter SemiBold"/>
              <a:buNone/>
              <a:defRPr sz="5600" b="0" i="0" u="none" strike="noStrike" cap="none">
                <a:solidFill>
                  <a:schemeClr val="lt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4902444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00 Cover Tagline 2">
  <p:cSld name="00 Cover Tagline 2">
    <p:bg>
      <p:bgPr>
        <a:blipFill>
          <a:blip r:embed="rId2">
            <a:alphaModFix/>
          </a:blip>
          <a:stretch>
            <a:fillRect/>
          </a:stretch>
        </a:blipFill>
        <a:effectLst/>
      </p:bgPr>
    </p:bg>
    <p:spTree>
      <p:nvGrpSpPr>
        <p:cNvPr id="1" name="Shape 626"/>
        <p:cNvGrpSpPr/>
        <p:nvPr/>
      </p:nvGrpSpPr>
      <p:grpSpPr>
        <a:xfrm>
          <a:off x="0" y="0"/>
          <a:ext cx="0" cy="0"/>
          <a:chOff x="0" y="0"/>
          <a:chExt cx="0" cy="0"/>
        </a:xfrm>
      </p:grpSpPr>
      <p:sp>
        <p:nvSpPr>
          <p:cNvPr id="627" name="Google Shape;627;p138"/>
          <p:cNvSpPr/>
          <p:nvPr/>
        </p:nvSpPr>
        <p:spPr>
          <a:xfrm>
            <a:off x="404850" y="4338416"/>
            <a:ext cx="412924" cy="40477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28" name="Google Shape;628;p138"/>
          <p:cNvSpPr txBox="1">
            <a:spLocks noGrp="1"/>
          </p:cNvSpPr>
          <p:nvPr>
            <p:ph type="title"/>
          </p:nvPr>
        </p:nvSpPr>
        <p:spPr>
          <a:xfrm>
            <a:off x="948925" y="4373896"/>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9" name="Google Shape;629;p138"/>
          <p:cNvSpPr txBox="1">
            <a:spLocks noGrp="1"/>
          </p:cNvSpPr>
          <p:nvPr>
            <p:ph type="title" idx="2"/>
          </p:nvPr>
        </p:nvSpPr>
        <p:spPr>
          <a:xfrm>
            <a:off x="948925" y="4585842"/>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2"/>
              </a:buClr>
              <a:buSzPts val="1000"/>
              <a:buFont typeface="Roboto Mono"/>
              <a:buNone/>
              <a:defRPr sz="1000" b="0" i="0" u="none" strike="noStrike" cap="none">
                <a:solidFill>
                  <a:schemeClr val="lt2"/>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0" name="Google Shape;630;p138"/>
          <p:cNvSpPr txBox="1">
            <a:spLocks noGrp="1"/>
          </p:cNvSpPr>
          <p:nvPr>
            <p:ph type="title" idx="3"/>
          </p:nvPr>
        </p:nvSpPr>
        <p:spPr>
          <a:xfrm>
            <a:off x="6998700" y="4585842"/>
            <a:ext cx="1740600" cy="15734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631" name="Google Shape;631;p138"/>
          <p:cNvSpPr txBox="1">
            <a:spLocks noGrp="1"/>
          </p:cNvSpPr>
          <p:nvPr>
            <p:ph type="title" idx="4"/>
          </p:nvPr>
        </p:nvSpPr>
        <p:spPr>
          <a:xfrm>
            <a:off x="398900" y="453720"/>
            <a:ext cx="8340300" cy="3206366"/>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lt1"/>
              </a:buClr>
              <a:buSzPts val="5600"/>
              <a:buFont typeface="Inter SemiBold"/>
              <a:buNone/>
              <a:defRPr sz="5600" b="0" i="0" u="none" strike="noStrike" cap="none">
                <a:solidFill>
                  <a:schemeClr val="lt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4667594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00 Cover Tagline 3">
  <p:cSld name="00 Cover Tagline 3">
    <p:bg>
      <p:bgPr>
        <a:blipFill>
          <a:blip r:embed="rId2">
            <a:alphaModFix/>
          </a:blip>
          <a:stretch>
            <a:fillRect/>
          </a:stretch>
        </a:blipFill>
        <a:effectLst/>
      </p:bgPr>
    </p:bg>
    <p:spTree>
      <p:nvGrpSpPr>
        <p:cNvPr id="1" name="Shape 632"/>
        <p:cNvGrpSpPr/>
        <p:nvPr/>
      </p:nvGrpSpPr>
      <p:grpSpPr>
        <a:xfrm>
          <a:off x="0" y="0"/>
          <a:ext cx="0" cy="0"/>
          <a:chOff x="0" y="0"/>
          <a:chExt cx="0" cy="0"/>
        </a:xfrm>
      </p:grpSpPr>
      <p:sp>
        <p:nvSpPr>
          <p:cNvPr id="633" name="Google Shape;633;p139"/>
          <p:cNvSpPr/>
          <p:nvPr/>
        </p:nvSpPr>
        <p:spPr>
          <a:xfrm>
            <a:off x="404850" y="4338416"/>
            <a:ext cx="412924" cy="40477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34" name="Google Shape;634;p139"/>
          <p:cNvSpPr txBox="1">
            <a:spLocks noGrp="1"/>
          </p:cNvSpPr>
          <p:nvPr>
            <p:ph type="title"/>
          </p:nvPr>
        </p:nvSpPr>
        <p:spPr>
          <a:xfrm>
            <a:off x="948925" y="4373896"/>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5" name="Google Shape;635;p139"/>
          <p:cNvSpPr txBox="1">
            <a:spLocks noGrp="1"/>
          </p:cNvSpPr>
          <p:nvPr>
            <p:ph type="title" idx="2"/>
          </p:nvPr>
        </p:nvSpPr>
        <p:spPr>
          <a:xfrm>
            <a:off x="948925" y="4585842"/>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2"/>
              </a:buClr>
              <a:buSzPts val="1000"/>
              <a:buFont typeface="Roboto Mono"/>
              <a:buNone/>
              <a:defRPr sz="1000" b="0" i="0" u="none" strike="noStrike" cap="none">
                <a:solidFill>
                  <a:schemeClr val="lt2"/>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139"/>
          <p:cNvSpPr txBox="1">
            <a:spLocks noGrp="1"/>
          </p:cNvSpPr>
          <p:nvPr>
            <p:ph type="title" idx="3"/>
          </p:nvPr>
        </p:nvSpPr>
        <p:spPr>
          <a:xfrm>
            <a:off x="6998700" y="4585842"/>
            <a:ext cx="1740600" cy="15734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637" name="Google Shape;637;p139"/>
          <p:cNvSpPr txBox="1">
            <a:spLocks noGrp="1"/>
          </p:cNvSpPr>
          <p:nvPr>
            <p:ph type="title" idx="4"/>
          </p:nvPr>
        </p:nvSpPr>
        <p:spPr>
          <a:xfrm>
            <a:off x="398900" y="453720"/>
            <a:ext cx="8340300" cy="3206366"/>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lt1"/>
              </a:buClr>
              <a:buSzPts val="5600"/>
              <a:buFont typeface="Inter SemiBold"/>
              <a:buNone/>
              <a:defRPr sz="5600" b="0" i="0" u="none" strike="noStrike" cap="none">
                <a:solidFill>
                  <a:schemeClr val="lt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0388813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638"/>
        <p:cNvGrpSpPr/>
        <p:nvPr/>
      </p:nvGrpSpPr>
      <p:grpSpPr>
        <a:xfrm>
          <a:off x="0" y="0"/>
          <a:ext cx="0" cy="0"/>
          <a:chOff x="0" y="0"/>
          <a:chExt cx="0" cy="0"/>
        </a:xfrm>
      </p:grpSpPr>
    </p:spTree>
    <p:extLst>
      <p:ext uri="{BB962C8B-B14F-4D97-AF65-F5344CB8AC3E}">
        <p14:creationId xmlns:p14="http://schemas.microsoft.com/office/powerpoint/2010/main" val="202944442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Blank-Light">
  <p:cSld name="Blank-Light">
    <p:bg>
      <p:bgPr>
        <a:solidFill>
          <a:schemeClr val="lt1"/>
        </a:solidFill>
        <a:effectLst/>
      </p:bgPr>
    </p:bg>
    <p:spTree>
      <p:nvGrpSpPr>
        <p:cNvPr id="1" name="Shape 639"/>
        <p:cNvGrpSpPr/>
        <p:nvPr/>
      </p:nvGrpSpPr>
      <p:grpSpPr>
        <a:xfrm>
          <a:off x="0" y="0"/>
          <a:ext cx="0" cy="0"/>
          <a:chOff x="0" y="0"/>
          <a:chExt cx="0" cy="0"/>
        </a:xfrm>
      </p:grpSpPr>
      <p:sp>
        <p:nvSpPr>
          <p:cNvPr id="640" name="Google Shape;640;p141"/>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41" name="Google Shape;641;p141"/>
          <p:cNvSpPr txBox="1">
            <a:spLocks noGrp="1"/>
          </p:cNvSpPr>
          <p:nvPr>
            <p:ph type="title"/>
          </p:nvPr>
        </p:nvSpPr>
        <p:spPr>
          <a:xfrm>
            <a:off x="481050" y="234705"/>
            <a:ext cx="3000000" cy="12311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800"/>
              <a:buFont typeface="Roboto Mono"/>
              <a:buNone/>
              <a:defRPr sz="8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9414720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Blank-Light-NoLogo">
  <p:cSld name="Blank-Light-NoLogo">
    <p:bg>
      <p:bgPr>
        <a:solidFill>
          <a:schemeClr val="lt1"/>
        </a:solidFill>
        <a:effectLst/>
      </p:bgPr>
    </p:bg>
    <p:spTree>
      <p:nvGrpSpPr>
        <p:cNvPr id="1" name="Shape 642"/>
        <p:cNvGrpSpPr/>
        <p:nvPr/>
      </p:nvGrpSpPr>
      <p:grpSpPr>
        <a:xfrm>
          <a:off x="0" y="0"/>
          <a:ext cx="0" cy="0"/>
          <a:chOff x="0" y="0"/>
          <a:chExt cx="0" cy="0"/>
        </a:xfrm>
      </p:grpSpPr>
    </p:spTree>
    <p:extLst>
      <p:ext uri="{BB962C8B-B14F-4D97-AF65-F5344CB8AC3E}">
        <p14:creationId xmlns:p14="http://schemas.microsoft.com/office/powerpoint/2010/main" val="3465044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239"/>
        <p:cNvGrpSpPr/>
        <p:nvPr/>
      </p:nvGrpSpPr>
      <p:grpSpPr>
        <a:xfrm>
          <a:off x="0" y="0"/>
          <a:ext cx="0" cy="0"/>
          <a:chOff x="0" y="0"/>
          <a:chExt cx="0" cy="0"/>
        </a:xfrm>
      </p:grpSpPr>
      <p:sp>
        <p:nvSpPr>
          <p:cNvPr id="240" name="Google Shape;240;p30"/>
          <p:cNvSpPr/>
          <p:nvPr/>
        </p:nvSpPr>
        <p:spPr>
          <a:xfrm>
            <a:off x="3886200" y="1088371"/>
            <a:ext cx="1371600" cy="137287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1" name="Google Shape;241;p30"/>
          <p:cNvSpPr txBox="1">
            <a:spLocks noGrp="1"/>
          </p:cNvSpPr>
          <p:nvPr>
            <p:ph type="title"/>
          </p:nvPr>
        </p:nvSpPr>
        <p:spPr>
          <a:xfrm>
            <a:off x="666750" y="2788205"/>
            <a:ext cx="7810500" cy="59575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42" name="Google Shape;242;p30"/>
          <p:cNvSpPr txBox="1">
            <a:spLocks noGrp="1"/>
          </p:cNvSpPr>
          <p:nvPr>
            <p:ph type="subTitle" idx="1"/>
          </p:nvPr>
        </p:nvSpPr>
        <p:spPr>
          <a:xfrm>
            <a:off x="667500" y="3400330"/>
            <a:ext cx="7809000" cy="59485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43" name="Google Shape;243;p30"/>
          <p:cNvSpPr>
            <a:spLocks noGrp="1"/>
          </p:cNvSpPr>
          <p:nvPr>
            <p:ph type="pic" idx="2"/>
          </p:nvPr>
        </p:nvSpPr>
        <p:spPr>
          <a:xfrm>
            <a:off x="4183380" y="1385826"/>
            <a:ext cx="777240" cy="77796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Appendix Divisor-Light">
  <p:cSld name="Appendix Divisor-Light">
    <p:spTree>
      <p:nvGrpSpPr>
        <p:cNvPr id="1" name="Shape 643"/>
        <p:cNvGrpSpPr/>
        <p:nvPr/>
      </p:nvGrpSpPr>
      <p:grpSpPr>
        <a:xfrm>
          <a:off x="0" y="0"/>
          <a:ext cx="0" cy="0"/>
          <a:chOff x="0" y="0"/>
          <a:chExt cx="0" cy="0"/>
        </a:xfrm>
      </p:grpSpPr>
      <p:pic>
        <p:nvPicPr>
          <p:cNvPr id="644" name="Google Shape;644;p143"/>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645" name="Google Shape;645;p143"/>
          <p:cNvSpPr txBox="1">
            <a:spLocks noGrp="1"/>
          </p:cNvSpPr>
          <p:nvPr>
            <p:ph type="title"/>
          </p:nvPr>
        </p:nvSpPr>
        <p:spPr>
          <a:xfrm>
            <a:off x="403050" y="2278666"/>
            <a:ext cx="5970000" cy="590931"/>
          </a:xfrm>
          <a:prstGeom prst="rect">
            <a:avLst/>
          </a:prstGeom>
          <a:noFill/>
          <a:ln>
            <a:noFill/>
          </a:ln>
        </p:spPr>
        <p:txBody>
          <a:bodyPr spcFirstLastPara="1" wrap="square" lIns="0" tIns="0" rIns="0" bIns="0" anchor="ctr" anchorCtr="0">
            <a:spAutoFit/>
          </a:bodyPr>
          <a:lstStyle>
            <a:lvl1pPr marR="0" lvl="0" algn="l" rtl="0">
              <a:lnSpc>
                <a:spcPct val="80000"/>
              </a:lnSpc>
              <a:spcBef>
                <a:spcPts val="0"/>
              </a:spcBef>
              <a:spcAft>
                <a:spcPts val="0"/>
              </a:spcAft>
              <a:buClr>
                <a:srgbClr val="000000"/>
              </a:buClr>
              <a:buSzPts val="4800"/>
              <a:buFont typeface="Inter SemiBold"/>
              <a:buNone/>
              <a:defRPr sz="48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6" name="Google Shape;646;p143"/>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88559616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Appendix Divisor-Dark">
  <p:cSld name="Appendix Divisor-Dark">
    <p:spTree>
      <p:nvGrpSpPr>
        <p:cNvPr id="1" name="Shape 647"/>
        <p:cNvGrpSpPr/>
        <p:nvPr/>
      </p:nvGrpSpPr>
      <p:grpSpPr>
        <a:xfrm>
          <a:off x="0" y="0"/>
          <a:ext cx="0" cy="0"/>
          <a:chOff x="0" y="0"/>
          <a:chExt cx="0" cy="0"/>
        </a:xfrm>
      </p:grpSpPr>
      <p:pic>
        <p:nvPicPr>
          <p:cNvPr id="648" name="Google Shape;648;p144"/>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649" name="Google Shape;649;p144"/>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50" name="Google Shape;650;p144"/>
          <p:cNvSpPr txBox="1">
            <a:spLocks noGrp="1"/>
          </p:cNvSpPr>
          <p:nvPr>
            <p:ph type="title"/>
          </p:nvPr>
        </p:nvSpPr>
        <p:spPr>
          <a:xfrm>
            <a:off x="403050" y="2278666"/>
            <a:ext cx="5970000" cy="590931"/>
          </a:xfrm>
          <a:prstGeom prst="rect">
            <a:avLst/>
          </a:prstGeom>
          <a:noFill/>
          <a:ln>
            <a:noFill/>
          </a:ln>
        </p:spPr>
        <p:txBody>
          <a:bodyPr spcFirstLastPara="1" wrap="square" lIns="0" tIns="0" rIns="0" bIns="0" anchor="ctr" anchorCtr="0">
            <a:spAutoFit/>
          </a:bodyPr>
          <a:lstStyle>
            <a:lvl1pPr marR="0" lvl="0" algn="l" rtl="0">
              <a:lnSpc>
                <a:spcPct val="80000"/>
              </a:lnSpc>
              <a:spcBef>
                <a:spcPts val="0"/>
              </a:spcBef>
              <a:spcAft>
                <a:spcPts val="0"/>
              </a:spcAft>
              <a:buClr>
                <a:schemeClr val="lt1"/>
              </a:buClr>
              <a:buSzPts val="4800"/>
              <a:buFont typeface="Inter SemiBold"/>
              <a:buNone/>
              <a:defRPr sz="48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4434054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Appendix-Text+Bullets-Light">
  <p:cSld name="Appendix-Text+Bullets-Light">
    <p:spTree>
      <p:nvGrpSpPr>
        <p:cNvPr id="1" name="Shape 651"/>
        <p:cNvGrpSpPr/>
        <p:nvPr/>
      </p:nvGrpSpPr>
      <p:grpSpPr>
        <a:xfrm>
          <a:off x="0" y="0"/>
          <a:ext cx="0" cy="0"/>
          <a:chOff x="0" y="0"/>
          <a:chExt cx="0" cy="0"/>
        </a:xfrm>
      </p:grpSpPr>
      <p:pic>
        <p:nvPicPr>
          <p:cNvPr id="652" name="Google Shape;652;p145"/>
          <p:cNvPicPr preferRelativeResize="0"/>
          <p:nvPr/>
        </p:nvPicPr>
        <p:blipFill rotWithShape="1">
          <a:blip r:embed="rId2">
            <a:alphaModFix/>
          </a:blip>
          <a:srcRect l="30622" r="30622"/>
          <a:stretch/>
        </p:blipFill>
        <p:spPr>
          <a:xfrm>
            <a:off x="0" y="1"/>
            <a:ext cx="3543598" cy="5148262"/>
          </a:xfrm>
          <a:prstGeom prst="rect">
            <a:avLst/>
          </a:prstGeom>
          <a:noFill/>
          <a:ln>
            <a:noFill/>
          </a:ln>
        </p:spPr>
      </p:pic>
      <p:sp>
        <p:nvSpPr>
          <p:cNvPr id="653" name="Google Shape;653;p145"/>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54" name="Google Shape;654;p145"/>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655" name="Google Shape;655;p145"/>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656" name="Google Shape;656;p145"/>
          <p:cNvSpPr txBox="1">
            <a:spLocks noGrp="1"/>
          </p:cNvSpPr>
          <p:nvPr>
            <p:ph type="body" idx="1"/>
          </p:nvPr>
        </p:nvSpPr>
        <p:spPr>
          <a:xfrm>
            <a:off x="4013625" y="714386"/>
            <a:ext cx="4651800" cy="3975378"/>
          </a:xfrm>
          <a:prstGeom prst="rect">
            <a:avLst/>
          </a:prstGeom>
          <a:noFill/>
          <a:ln>
            <a:noFill/>
          </a:ln>
        </p:spPr>
        <p:txBody>
          <a:bodyPr spcFirstLastPara="1" wrap="square" lIns="0" tIns="0" rIns="0" bIns="0" anchor="ctr" anchorCtr="0">
            <a:noAutofit/>
          </a:bodyPr>
          <a:lstStyle>
            <a:lvl1pPr marL="457200" marR="0" lvl="0" indent="-317500" algn="l" rtl="0">
              <a:lnSpc>
                <a:spcPct val="100000"/>
              </a:lnSpc>
              <a:spcBef>
                <a:spcPts val="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1pPr>
            <a:lvl2pPr marL="914400" marR="0" lvl="1"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2pPr>
            <a:lvl3pPr marL="1371600" marR="0" lvl="2"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3pPr>
            <a:lvl4pPr marL="1828800" marR="0" lvl="3"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4pPr>
            <a:lvl5pPr marL="2286000" marR="0" lvl="4"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5pPr>
            <a:lvl6pPr marL="2743200" marR="0" lvl="5"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6pPr>
            <a:lvl7pPr marL="3200400" marR="0" lvl="6"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7pPr>
            <a:lvl8pPr marL="3657600" marR="0" lvl="7"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8pPr>
            <a:lvl9pPr marL="4114800" marR="0" lvl="8" indent="-317500" algn="l" rtl="0">
              <a:lnSpc>
                <a:spcPct val="100000"/>
              </a:lnSpc>
              <a:spcBef>
                <a:spcPts val="500"/>
              </a:spcBef>
              <a:spcAft>
                <a:spcPts val="500"/>
              </a:spcAft>
              <a:buClr>
                <a:srgbClr val="6100FF"/>
              </a:buClr>
              <a:buSzPts val="1400"/>
              <a:buFont typeface="Inter"/>
              <a:buChar char="■"/>
              <a:defRPr sz="1800" b="0" i="0" u="none" strike="noStrike" cap="none">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49043781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Appendix-Text+Bullets-Dark">
  <p:cSld name="Appendix-Text+Bullets-Dark">
    <p:spTree>
      <p:nvGrpSpPr>
        <p:cNvPr id="1" name="Shape 657"/>
        <p:cNvGrpSpPr/>
        <p:nvPr/>
      </p:nvGrpSpPr>
      <p:grpSpPr>
        <a:xfrm>
          <a:off x="0" y="0"/>
          <a:ext cx="0" cy="0"/>
          <a:chOff x="0" y="0"/>
          <a:chExt cx="0" cy="0"/>
        </a:xfrm>
      </p:grpSpPr>
      <p:pic>
        <p:nvPicPr>
          <p:cNvPr id="658" name="Google Shape;658;p146"/>
          <p:cNvPicPr preferRelativeResize="0"/>
          <p:nvPr/>
        </p:nvPicPr>
        <p:blipFill rotWithShape="1">
          <a:blip r:embed="rId2">
            <a:alphaModFix/>
          </a:blip>
          <a:srcRect l="29929" r="31316"/>
          <a:stretch/>
        </p:blipFill>
        <p:spPr>
          <a:xfrm>
            <a:off x="0" y="1"/>
            <a:ext cx="3543598" cy="5148262"/>
          </a:xfrm>
          <a:prstGeom prst="rect">
            <a:avLst/>
          </a:prstGeom>
          <a:noFill/>
          <a:ln>
            <a:noFill/>
          </a:ln>
        </p:spPr>
      </p:pic>
      <p:sp>
        <p:nvSpPr>
          <p:cNvPr id="659" name="Google Shape;659;p146"/>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60" name="Google Shape;660;p146"/>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661" name="Google Shape;661;p146"/>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2"/>
              </a:buClr>
              <a:buSzPts val="1800"/>
              <a:buFont typeface="Inter"/>
              <a:buNone/>
              <a:defRPr sz="1800" b="0" i="0" u="none" strike="noStrike" cap="none">
                <a:solidFill>
                  <a:schemeClr val="lt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662" name="Google Shape;662;p146"/>
          <p:cNvSpPr txBox="1">
            <a:spLocks noGrp="1"/>
          </p:cNvSpPr>
          <p:nvPr>
            <p:ph type="body" idx="1"/>
          </p:nvPr>
        </p:nvSpPr>
        <p:spPr>
          <a:xfrm>
            <a:off x="4013625" y="714386"/>
            <a:ext cx="4651800" cy="3975378"/>
          </a:xfrm>
          <a:prstGeom prst="rect">
            <a:avLst/>
          </a:prstGeom>
          <a:noFill/>
          <a:ln>
            <a:noFill/>
          </a:ln>
        </p:spPr>
        <p:txBody>
          <a:bodyPr spcFirstLastPara="1" wrap="square" lIns="0" tIns="0" rIns="0" bIns="0" anchor="ctr" anchorCtr="0">
            <a:noAutofit/>
          </a:bodyPr>
          <a:lstStyle>
            <a:lvl1pPr marL="457200" marR="0" lvl="0" indent="-317500" algn="l" rtl="0">
              <a:lnSpc>
                <a:spcPct val="100000"/>
              </a:lnSpc>
              <a:spcBef>
                <a:spcPts val="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1pPr>
            <a:lvl2pPr marL="914400" marR="0" lvl="1"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2pPr>
            <a:lvl3pPr marL="1371600" marR="0" lvl="2"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3pPr>
            <a:lvl4pPr marL="1828800" marR="0" lvl="3"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4pPr>
            <a:lvl5pPr marL="2286000" marR="0" lvl="4"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5pPr>
            <a:lvl6pPr marL="2743200" marR="0" lvl="5"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6pPr>
            <a:lvl7pPr marL="3200400" marR="0" lvl="6"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7pPr>
            <a:lvl8pPr marL="3657600" marR="0" lvl="7"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8pPr>
            <a:lvl9pPr marL="4114800" marR="0" lvl="8" indent="-317500" algn="l" rtl="0">
              <a:lnSpc>
                <a:spcPct val="100000"/>
              </a:lnSpc>
              <a:spcBef>
                <a:spcPts val="500"/>
              </a:spcBef>
              <a:spcAft>
                <a:spcPts val="500"/>
              </a:spcAft>
              <a:buClr>
                <a:srgbClr val="6100FF"/>
              </a:buClr>
              <a:buSzPts val="1400"/>
              <a:buFont typeface="Inter"/>
              <a:buChar char="■"/>
              <a:defRPr sz="1800" b="0" i="0" u="none" strike="noStrike" cap="none">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16249524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Appendix-Text+Image-Light">
  <p:cSld name="Appendix-Text+Image-Light">
    <p:spTree>
      <p:nvGrpSpPr>
        <p:cNvPr id="1" name="Shape 663"/>
        <p:cNvGrpSpPr/>
        <p:nvPr/>
      </p:nvGrpSpPr>
      <p:grpSpPr>
        <a:xfrm>
          <a:off x="0" y="0"/>
          <a:ext cx="0" cy="0"/>
          <a:chOff x="0" y="0"/>
          <a:chExt cx="0" cy="0"/>
        </a:xfrm>
      </p:grpSpPr>
      <p:pic>
        <p:nvPicPr>
          <p:cNvPr id="664" name="Google Shape;664;p147"/>
          <p:cNvPicPr preferRelativeResize="0"/>
          <p:nvPr/>
        </p:nvPicPr>
        <p:blipFill rotWithShape="1">
          <a:blip r:embed="rId2">
            <a:alphaModFix/>
          </a:blip>
          <a:srcRect/>
          <a:stretch/>
        </p:blipFill>
        <p:spPr>
          <a:xfrm>
            <a:off x="1" y="1"/>
            <a:ext cx="9144003" cy="5148264"/>
          </a:xfrm>
          <a:prstGeom prst="rect">
            <a:avLst/>
          </a:prstGeom>
          <a:noFill/>
          <a:ln>
            <a:noFill/>
          </a:ln>
        </p:spPr>
      </p:pic>
      <p:sp>
        <p:nvSpPr>
          <p:cNvPr id="665" name="Google Shape;665;p147"/>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66" name="Google Shape;666;p147"/>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667" name="Google Shape;667;p147"/>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668" name="Google Shape;668;p147"/>
          <p:cNvSpPr>
            <a:spLocks noGrp="1"/>
          </p:cNvSpPr>
          <p:nvPr>
            <p:ph type="pic" idx="3"/>
          </p:nvPr>
        </p:nvSpPr>
        <p:spPr>
          <a:xfrm>
            <a:off x="4405200" y="405075"/>
            <a:ext cx="4334100" cy="4338113"/>
          </a:xfrm>
          <a:prstGeom prst="roundRect">
            <a:avLst>
              <a:gd name="adj" fmla="val 3558"/>
            </a:avLst>
          </a:prstGeom>
          <a:noFill/>
          <a:ln>
            <a:noFill/>
          </a:ln>
          <a:effectLst>
            <a:outerShdw blurRad="371475" dist="180975" dir="5400000" algn="bl" rotWithShape="0">
              <a:srgbClr val="000000">
                <a:alpha val="21960"/>
              </a:srgbClr>
            </a:outerShdw>
          </a:effectLst>
        </p:spPr>
      </p:sp>
    </p:spTree>
    <p:extLst>
      <p:ext uri="{BB962C8B-B14F-4D97-AF65-F5344CB8AC3E}">
        <p14:creationId xmlns:p14="http://schemas.microsoft.com/office/powerpoint/2010/main" val="155216452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Appendix-Text+Image-Dark">
  <p:cSld name="Appendix-Text+Image-Dark">
    <p:spTree>
      <p:nvGrpSpPr>
        <p:cNvPr id="1" name="Shape 669"/>
        <p:cNvGrpSpPr/>
        <p:nvPr/>
      </p:nvGrpSpPr>
      <p:grpSpPr>
        <a:xfrm>
          <a:off x="0" y="0"/>
          <a:ext cx="0" cy="0"/>
          <a:chOff x="0" y="0"/>
          <a:chExt cx="0" cy="0"/>
        </a:xfrm>
      </p:grpSpPr>
      <p:pic>
        <p:nvPicPr>
          <p:cNvPr id="670" name="Google Shape;670;p148"/>
          <p:cNvPicPr preferRelativeResize="0"/>
          <p:nvPr/>
        </p:nvPicPr>
        <p:blipFill rotWithShape="1">
          <a:blip r:embed="rId2">
            <a:alphaModFix/>
          </a:blip>
          <a:srcRect l="22100" t="21887" r="22117" b="22333"/>
          <a:stretch/>
        </p:blipFill>
        <p:spPr>
          <a:xfrm>
            <a:off x="1" y="1"/>
            <a:ext cx="9144003" cy="5148264"/>
          </a:xfrm>
          <a:prstGeom prst="rect">
            <a:avLst/>
          </a:prstGeom>
          <a:noFill/>
          <a:ln>
            <a:noFill/>
          </a:ln>
        </p:spPr>
      </p:pic>
      <p:sp>
        <p:nvSpPr>
          <p:cNvPr id="671" name="Google Shape;671;p148"/>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72" name="Google Shape;672;p148"/>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673" name="Google Shape;673;p148"/>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2"/>
              </a:buClr>
              <a:buSzPts val="1800"/>
              <a:buFont typeface="Inter"/>
              <a:buNone/>
              <a:defRPr sz="1800" b="0" i="0" u="none" strike="noStrike" cap="none">
                <a:solidFill>
                  <a:schemeClr val="lt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674" name="Google Shape;674;p148"/>
          <p:cNvSpPr>
            <a:spLocks noGrp="1"/>
          </p:cNvSpPr>
          <p:nvPr>
            <p:ph type="pic" idx="3"/>
          </p:nvPr>
        </p:nvSpPr>
        <p:spPr>
          <a:xfrm>
            <a:off x="4405200" y="405075"/>
            <a:ext cx="4334100" cy="4338113"/>
          </a:xfrm>
          <a:prstGeom prst="roundRect">
            <a:avLst>
              <a:gd name="adj" fmla="val 3558"/>
            </a:avLst>
          </a:prstGeom>
          <a:noFill/>
          <a:ln>
            <a:noFill/>
          </a:ln>
          <a:effectLst>
            <a:outerShdw blurRad="371475" dist="180975" dir="5400000" algn="bl" rotWithShape="0">
              <a:srgbClr val="000000">
                <a:alpha val="21960"/>
              </a:srgbClr>
            </a:outerShdw>
          </a:effectLst>
        </p:spPr>
      </p:sp>
    </p:spTree>
    <p:extLst>
      <p:ext uri="{BB962C8B-B14F-4D97-AF65-F5344CB8AC3E}">
        <p14:creationId xmlns:p14="http://schemas.microsoft.com/office/powerpoint/2010/main" val="3176100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Appendix-Bullets+Image-Light">
  <p:cSld name="Appendix-Bullets+Image-Light">
    <p:spTree>
      <p:nvGrpSpPr>
        <p:cNvPr id="1" name="Shape 675"/>
        <p:cNvGrpSpPr/>
        <p:nvPr/>
      </p:nvGrpSpPr>
      <p:grpSpPr>
        <a:xfrm>
          <a:off x="0" y="0"/>
          <a:ext cx="0" cy="0"/>
          <a:chOff x="0" y="0"/>
          <a:chExt cx="0" cy="0"/>
        </a:xfrm>
      </p:grpSpPr>
      <p:pic>
        <p:nvPicPr>
          <p:cNvPr id="676" name="Google Shape;676;p149"/>
          <p:cNvPicPr preferRelativeResize="0"/>
          <p:nvPr/>
        </p:nvPicPr>
        <p:blipFill rotWithShape="1">
          <a:blip r:embed="rId2">
            <a:alphaModFix/>
          </a:blip>
          <a:srcRect/>
          <a:stretch/>
        </p:blipFill>
        <p:spPr>
          <a:xfrm>
            <a:off x="1" y="1"/>
            <a:ext cx="9144003" cy="5148262"/>
          </a:xfrm>
          <a:prstGeom prst="rect">
            <a:avLst/>
          </a:prstGeom>
          <a:noFill/>
          <a:ln>
            <a:noFill/>
          </a:ln>
        </p:spPr>
      </p:pic>
      <p:sp>
        <p:nvSpPr>
          <p:cNvPr id="677" name="Google Shape;677;p149"/>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78" name="Google Shape;678;p149"/>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dk1"/>
              </a:buClr>
              <a:buSzPts val="4000"/>
              <a:buFont typeface="Inter SemiBold"/>
              <a:buNone/>
              <a:defRPr sz="4000" b="0" i="0" u="none" strike="noStrike" cap="none">
                <a:solidFill>
                  <a:schemeClr val="dk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679" name="Google Shape;679;p149"/>
          <p:cNvSpPr>
            <a:spLocks noGrp="1"/>
          </p:cNvSpPr>
          <p:nvPr>
            <p:ph type="pic" idx="2"/>
          </p:nvPr>
        </p:nvSpPr>
        <p:spPr>
          <a:xfrm>
            <a:off x="4405200" y="405075"/>
            <a:ext cx="4334100" cy="4338113"/>
          </a:xfrm>
          <a:prstGeom prst="roundRect">
            <a:avLst>
              <a:gd name="adj" fmla="val 3558"/>
            </a:avLst>
          </a:prstGeom>
          <a:noFill/>
          <a:ln>
            <a:noFill/>
          </a:ln>
          <a:effectLst>
            <a:outerShdw blurRad="371475" dist="180975" dir="5400000" algn="bl" rotWithShape="0">
              <a:srgbClr val="000000">
                <a:alpha val="21960"/>
              </a:srgbClr>
            </a:outerShdw>
          </a:effectLst>
        </p:spPr>
      </p:sp>
      <p:sp>
        <p:nvSpPr>
          <p:cNvPr id="680" name="Google Shape;680;p149"/>
          <p:cNvSpPr txBox="1">
            <a:spLocks noGrp="1"/>
          </p:cNvSpPr>
          <p:nvPr>
            <p:ph type="body" idx="1"/>
          </p:nvPr>
        </p:nvSpPr>
        <p:spPr>
          <a:xfrm>
            <a:off x="403050" y="2353252"/>
            <a:ext cx="3426000" cy="2389911"/>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1pPr>
            <a:lvl2pPr marL="914400" marR="0" lvl="1"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2pPr>
            <a:lvl3pPr marL="1371600" marR="0" lvl="2"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3pPr>
            <a:lvl4pPr marL="1828800" marR="0" lvl="3"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4pPr>
            <a:lvl5pPr marL="2286000" marR="0" lvl="4"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5pPr>
            <a:lvl6pPr marL="2743200" marR="0" lvl="5"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6pPr>
            <a:lvl7pPr marL="3200400" marR="0" lvl="6"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7pPr>
            <a:lvl8pPr marL="3657600" marR="0" lvl="7"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8pPr>
            <a:lvl9pPr marL="4114800" marR="0" lvl="8"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355678802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Appendix-Bullets+Image-Dark">
  <p:cSld name="Appendix-Bullets+Image-Dark">
    <p:spTree>
      <p:nvGrpSpPr>
        <p:cNvPr id="1" name="Shape 681"/>
        <p:cNvGrpSpPr/>
        <p:nvPr/>
      </p:nvGrpSpPr>
      <p:grpSpPr>
        <a:xfrm>
          <a:off x="0" y="0"/>
          <a:ext cx="0" cy="0"/>
          <a:chOff x="0" y="0"/>
          <a:chExt cx="0" cy="0"/>
        </a:xfrm>
      </p:grpSpPr>
      <p:pic>
        <p:nvPicPr>
          <p:cNvPr id="682" name="Google Shape;682;p150"/>
          <p:cNvPicPr preferRelativeResize="0"/>
          <p:nvPr/>
        </p:nvPicPr>
        <p:blipFill rotWithShape="1">
          <a:blip r:embed="rId2">
            <a:alphaModFix/>
          </a:blip>
          <a:srcRect l="12841" t="33104" r="28974" b="8715"/>
          <a:stretch/>
        </p:blipFill>
        <p:spPr>
          <a:xfrm>
            <a:off x="1" y="1"/>
            <a:ext cx="9144003" cy="5148264"/>
          </a:xfrm>
          <a:prstGeom prst="rect">
            <a:avLst/>
          </a:prstGeom>
          <a:noFill/>
          <a:ln>
            <a:noFill/>
          </a:ln>
        </p:spPr>
      </p:pic>
      <p:sp>
        <p:nvSpPr>
          <p:cNvPr id="683" name="Google Shape;683;p150"/>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684" name="Google Shape;684;p150"/>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685" name="Google Shape;685;p150"/>
          <p:cNvSpPr>
            <a:spLocks noGrp="1"/>
          </p:cNvSpPr>
          <p:nvPr>
            <p:ph type="pic" idx="2"/>
          </p:nvPr>
        </p:nvSpPr>
        <p:spPr>
          <a:xfrm>
            <a:off x="4405200" y="405075"/>
            <a:ext cx="4334100" cy="4338113"/>
          </a:xfrm>
          <a:prstGeom prst="roundRect">
            <a:avLst>
              <a:gd name="adj" fmla="val 3558"/>
            </a:avLst>
          </a:prstGeom>
          <a:noFill/>
          <a:ln>
            <a:noFill/>
          </a:ln>
          <a:effectLst>
            <a:outerShdw blurRad="371475" dist="180975" dir="5400000" algn="bl" rotWithShape="0">
              <a:srgbClr val="000000">
                <a:alpha val="21960"/>
              </a:srgbClr>
            </a:outerShdw>
          </a:effectLst>
        </p:spPr>
      </p:sp>
      <p:sp>
        <p:nvSpPr>
          <p:cNvPr id="686" name="Google Shape;686;p150"/>
          <p:cNvSpPr txBox="1">
            <a:spLocks noGrp="1"/>
          </p:cNvSpPr>
          <p:nvPr>
            <p:ph type="body" idx="1"/>
          </p:nvPr>
        </p:nvSpPr>
        <p:spPr>
          <a:xfrm>
            <a:off x="403050" y="2353252"/>
            <a:ext cx="3426000" cy="2389911"/>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1pPr>
            <a:lvl2pPr marL="914400" marR="0" lvl="1"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2pPr>
            <a:lvl3pPr marL="1371600" marR="0" lvl="2"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3pPr>
            <a:lvl4pPr marL="1828800" marR="0" lvl="3"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4pPr>
            <a:lvl5pPr marL="2286000" marR="0" lvl="4"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5pPr>
            <a:lvl6pPr marL="2743200" marR="0" lvl="5"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6pPr>
            <a:lvl7pPr marL="3200400" marR="0" lvl="6"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7pPr>
            <a:lvl8pPr marL="3657600" marR="0" lvl="7"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8pPr>
            <a:lvl9pPr marL="4114800" marR="0" lvl="8"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225762735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Appendix-Background-01-Light">
  <p:cSld name="Appendix-Background-01-Light">
    <p:spTree>
      <p:nvGrpSpPr>
        <p:cNvPr id="1" name="Shape 687"/>
        <p:cNvGrpSpPr/>
        <p:nvPr/>
      </p:nvGrpSpPr>
      <p:grpSpPr>
        <a:xfrm>
          <a:off x="0" y="0"/>
          <a:ext cx="0" cy="0"/>
          <a:chOff x="0" y="0"/>
          <a:chExt cx="0" cy="0"/>
        </a:xfrm>
      </p:grpSpPr>
      <p:pic>
        <p:nvPicPr>
          <p:cNvPr id="688" name="Google Shape;688;p151"/>
          <p:cNvPicPr preferRelativeResize="0"/>
          <p:nvPr/>
        </p:nvPicPr>
        <p:blipFill rotWithShape="1">
          <a:blip r:embed="rId2">
            <a:alphaModFix/>
          </a:blip>
          <a:srcRect l="14412" t="31252" r="28188" b="11347"/>
          <a:stretch/>
        </p:blipFill>
        <p:spPr>
          <a:xfrm>
            <a:off x="1" y="1"/>
            <a:ext cx="9144003" cy="5148262"/>
          </a:xfrm>
          <a:prstGeom prst="rect">
            <a:avLst/>
          </a:prstGeom>
          <a:noFill/>
          <a:ln>
            <a:noFill/>
          </a:ln>
        </p:spPr>
      </p:pic>
      <p:sp>
        <p:nvSpPr>
          <p:cNvPr id="689" name="Google Shape;689;p151"/>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97387480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Appendix-Background-01-Dark">
  <p:cSld name="Appendix-Background-01-Dark">
    <p:spTree>
      <p:nvGrpSpPr>
        <p:cNvPr id="1" name="Shape 690"/>
        <p:cNvGrpSpPr/>
        <p:nvPr/>
      </p:nvGrpSpPr>
      <p:grpSpPr>
        <a:xfrm>
          <a:off x="0" y="0"/>
          <a:ext cx="0" cy="0"/>
          <a:chOff x="0" y="0"/>
          <a:chExt cx="0" cy="0"/>
        </a:xfrm>
      </p:grpSpPr>
      <p:pic>
        <p:nvPicPr>
          <p:cNvPr id="691" name="Google Shape;691;p152"/>
          <p:cNvPicPr preferRelativeResize="0"/>
          <p:nvPr/>
        </p:nvPicPr>
        <p:blipFill rotWithShape="1">
          <a:blip r:embed="rId2">
            <a:alphaModFix/>
          </a:blip>
          <a:srcRect l="11573" t="15301" r="11573" b="7845"/>
          <a:stretch/>
        </p:blipFill>
        <p:spPr>
          <a:xfrm>
            <a:off x="1" y="1"/>
            <a:ext cx="9144003" cy="5148264"/>
          </a:xfrm>
          <a:prstGeom prst="rect">
            <a:avLst/>
          </a:prstGeom>
          <a:noFill/>
          <a:ln>
            <a:noFill/>
          </a:ln>
        </p:spPr>
      </p:pic>
      <p:sp>
        <p:nvSpPr>
          <p:cNvPr id="692" name="Google Shape;692;p152"/>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4053044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244"/>
        <p:cNvGrpSpPr/>
        <p:nvPr/>
      </p:nvGrpSpPr>
      <p:grpSpPr>
        <a:xfrm>
          <a:off x="0" y="0"/>
          <a:ext cx="0" cy="0"/>
          <a:chOff x="0" y="0"/>
          <a:chExt cx="0" cy="0"/>
        </a:xfrm>
      </p:grpSpPr>
      <p:sp>
        <p:nvSpPr>
          <p:cNvPr id="245" name="Google Shape;245;p31"/>
          <p:cNvSpPr/>
          <p:nvPr/>
        </p:nvSpPr>
        <p:spPr>
          <a:xfrm>
            <a:off x="3886200" y="1088371"/>
            <a:ext cx="1371600" cy="137287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 name="Google Shape;246;p31"/>
          <p:cNvSpPr txBox="1">
            <a:spLocks noGrp="1"/>
          </p:cNvSpPr>
          <p:nvPr>
            <p:ph type="title"/>
          </p:nvPr>
        </p:nvSpPr>
        <p:spPr>
          <a:xfrm>
            <a:off x="666750" y="2788205"/>
            <a:ext cx="7810500" cy="59575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47" name="Google Shape;247;p31"/>
          <p:cNvSpPr txBox="1">
            <a:spLocks noGrp="1"/>
          </p:cNvSpPr>
          <p:nvPr>
            <p:ph type="subTitle" idx="1"/>
          </p:nvPr>
        </p:nvSpPr>
        <p:spPr>
          <a:xfrm>
            <a:off x="667500" y="3400330"/>
            <a:ext cx="7809000" cy="59485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48" name="Google Shape;248;p31"/>
          <p:cNvSpPr>
            <a:spLocks noGrp="1"/>
          </p:cNvSpPr>
          <p:nvPr>
            <p:ph type="pic" idx="2"/>
          </p:nvPr>
        </p:nvSpPr>
        <p:spPr>
          <a:xfrm>
            <a:off x="4183380" y="1385826"/>
            <a:ext cx="777240" cy="777960"/>
          </a:xfrm>
          <a:prstGeom prst="rect">
            <a:avLst/>
          </a:prstGeom>
          <a:no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Appendix-Background-02-Light">
  <p:cSld name="Appendix-Background-02-Light">
    <p:spTree>
      <p:nvGrpSpPr>
        <p:cNvPr id="1" name="Shape 693"/>
        <p:cNvGrpSpPr/>
        <p:nvPr/>
      </p:nvGrpSpPr>
      <p:grpSpPr>
        <a:xfrm>
          <a:off x="0" y="0"/>
          <a:ext cx="0" cy="0"/>
          <a:chOff x="0" y="0"/>
          <a:chExt cx="0" cy="0"/>
        </a:xfrm>
      </p:grpSpPr>
      <p:pic>
        <p:nvPicPr>
          <p:cNvPr id="694" name="Google Shape;694;p153"/>
          <p:cNvPicPr preferRelativeResize="0"/>
          <p:nvPr/>
        </p:nvPicPr>
        <p:blipFill rotWithShape="1">
          <a:blip r:embed="rId2">
            <a:alphaModFix/>
          </a:blip>
          <a:srcRect/>
          <a:stretch/>
        </p:blipFill>
        <p:spPr>
          <a:xfrm>
            <a:off x="1" y="1"/>
            <a:ext cx="9144003" cy="5148264"/>
          </a:xfrm>
          <a:prstGeom prst="rect">
            <a:avLst/>
          </a:prstGeom>
          <a:noFill/>
          <a:ln>
            <a:noFill/>
          </a:ln>
        </p:spPr>
      </p:pic>
      <p:sp>
        <p:nvSpPr>
          <p:cNvPr id="695" name="Google Shape;695;p153"/>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425687094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Appendix-Background-02-Dark">
  <p:cSld name="Appendix-Background-02-Dark">
    <p:spTree>
      <p:nvGrpSpPr>
        <p:cNvPr id="1" name="Shape 696"/>
        <p:cNvGrpSpPr/>
        <p:nvPr/>
      </p:nvGrpSpPr>
      <p:grpSpPr>
        <a:xfrm>
          <a:off x="0" y="0"/>
          <a:ext cx="0" cy="0"/>
          <a:chOff x="0" y="0"/>
          <a:chExt cx="0" cy="0"/>
        </a:xfrm>
      </p:grpSpPr>
      <p:pic>
        <p:nvPicPr>
          <p:cNvPr id="697" name="Google Shape;697;p154"/>
          <p:cNvPicPr preferRelativeResize="0"/>
          <p:nvPr/>
        </p:nvPicPr>
        <p:blipFill rotWithShape="1">
          <a:blip r:embed="rId2">
            <a:alphaModFix/>
          </a:blip>
          <a:srcRect l="15070" t="24813" r="15063" b="5329"/>
          <a:stretch/>
        </p:blipFill>
        <p:spPr>
          <a:xfrm>
            <a:off x="1" y="1"/>
            <a:ext cx="9144003" cy="5148262"/>
          </a:xfrm>
          <a:prstGeom prst="rect">
            <a:avLst/>
          </a:prstGeom>
          <a:noFill/>
          <a:ln>
            <a:noFill/>
          </a:ln>
        </p:spPr>
      </p:pic>
      <p:sp>
        <p:nvSpPr>
          <p:cNvPr id="698" name="Google Shape;698;p154"/>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304763570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Appendix-Background-03-Light">
  <p:cSld name="Appendix-Background-03-Light">
    <p:spTree>
      <p:nvGrpSpPr>
        <p:cNvPr id="1" name="Shape 699"/>
        <p:cNvGrpSpPr/>
        <p:nvPr/>
      </p:nvGrpSpPr>
      <p:grpSpPr>
        <a:xfrm>
          <a:off x="0" y="0"/>
          <a:ext cx="0" cy="0"/>
          <a:chOff x="0" y="0"/>
          <a:chExt cx="0" cy="0"/>
        </a:xfrm>
      </p:grpSpPr>
      <p:sp>
        <p:nvSpPr>
          <p:cNvPr id="700" name="Google Shape;700;p155"/>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pic>
        <p:nvPicPr>
          <p:cNvPr id="701" name="Google Shape;701;p155"/>
          <p:cNvPicPr preferRelativeResize="0"/>
          <p:nvPr/>
        </p:nvPicPr>
        <p:blipFill rotWithShape="1">
          <a:blip r:embed="rId2">
            <a:alphaModFix/>
          </a:blip>
          <a:srcRect/>
          <a:stretch/>
        </p:blipFill>
        <p:spPr>
          <a:xfrm>
            <a:off x="1" y="1"/>
            <a:ext cx="9144003" cy="5148264"/>
          </a:xfrm>
          <a:prstGeom prst="rect">
            <a:avLst/>
          </a:prstGeom>
          <a:noFill/>
          <a:ln>
            <a:noFill/>
          </a:ln>
        </p:spPr>
      </p:pic>
    </p:spTree>
    <p:extLst>
      <p:ext uri="{BB962C8B-B14F-4D97-AF65-F5344CB8AC3E}">
        <p14:creationId xmlns:p14="http://schemas.microsoft.com/office/powerpoint/2010/main" val="388334497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Appendix-Background-03-Dark">
  <p:cSld name="Appendix-Background-03-Dark">
    <p:spTree>
      <p:nvGrpSpPr>
        <p:cNvPr id="1" name="Shape 702"/>
        <p:cNvGrpSpPr/>
        <p:nvPr/>
      </p:nvGrpSpPr>
      <p:grpSpPr>
        <a:xfrm>
          <a:off x="0" y="0"/>
          <a:ext cx="0" cy="0"/>
          <a:chOff x="0" y="0"/>
          <a:chExt cx="0" cy="0"/>
        </a:xfrm>
      </p:grpSpPr>
      <p:pic>
        <p:nvPicPr>
          <p:cNvPr id="703" name="Google Shape;703;p156"/>
          <p:cNvPicPr preferRelativeResize="0"/>
          <p:nvPr/>
        </p:nvPicPr>
        <p:blipFill rotWithShape="1">
          <a:blip r:embed="rId2">
            <a:alphaModFix/>
          </a:blip>
          <a:srcRect l="17132" t="27383" r="17124" b="6870"/>
          <a:stretch/>
        </p:blipFill>
        <p:spPr>
          <a:xfrm>
            <a:off x="1" y="1"/>
            <a:ext cx="9144003" cy="5148264"/>
          </a:xfrm>
          <a:prstGeom prst="rect">
            <a:avLst/>
          </a:prstGeom>
          <a:noFill/>
          <a:ln>
            <a:noFill/>
          </a:ln>
        </p:spPr>
      </p:pic>
      <p:sp>
        <p:nvSpPr>
          <p:cNvPr id="704" name="Google Shape;704;p156"/>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155639705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Appendix-Background-04-Light">
  <p:cSld name="Appendix-Background-04-Light">
    <p:spTree>
      <p:nvGrpSpPr>
        <p:cNvPr id="1" name="Shape 705"/>
        <p:cNvGrpSpPr/>
        <p:nvPr/>
      </p:nvGrpSpPr>
      <p:grpSpPr>
        <a:xfrm>
          <a:off x="0" y="0"/>
          <a:ext cx="0" cy="0"/>
          <a:chOff x="0" y="0"/>
          <a:chExt cx="0" cy="0"/>
        </a:xfrm>
      </p:grpSpPr>
      <p:pic>
        <p:nvPicPr>
          <p:cNvPr id="706" name="Google Shape;706;p157"/>
          <p:cNvPicPr preferRelativeResize="0"/>
          <p:nvPr/>
        </p:nvPicPr>
        <p:blipFill rotWithShape="1">
          <a:blip r:embed="rId2">
            <a:alphaModFix/>
          </a:blip>
          <a:srcRect l="8006" t="2123" r="4952" b="10835"/>
          <a:stretch/>
        </p:blipFill>
        <p:spPr>
          <a:xfrm>
            <a:off x="1" y="1"/>
            <a:ext cx="9143997" cy="5148262"/>
          </a:xfrm>
          <a:prstGeom prst="rect">
            <a:avLst/>
          </a:prstGeom>
          <a:noFill/>
          <a:ln>
            <a:noFill/>
          </a:ln>
        </p:spPr>
      </p:pic>
      <p:sp>
        <p:nvSpPr>
          <p:cNvPr id="707" name="Google Shape;707;p157"/>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165556586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Appendix-Background-04-Dark">
  <p:cSld name="Appendix-Background-04-Dark">
    <p:bg>
      <p:bgPr>
        <a:solidFill>
          <a:schemeClr val="dk1"/>
        </a:solidFill>
        <a:effectLst/>
      </p:bgPr>
    </p:bg>
    <p:spTree>
      <p:nvGrpSpPr>
        <p:cNvPr id="1" name="Shape 708"/>
        <p:cNvGrpSpPr/>
        <p:nvPr/>
      </p:nvGrpSpPr>
      <p:grpSpPr>
        <a:xfrm>
          <a:off x="0" y="0"/>
          <a:ext cx="0" cy="0"/>
          <a:chOff x="0" y="0"/>
          <a:chExt cx="0" cy="0"/>
        </a:xfrm>
      </p:grpSpPr>
      <p:sp>
        <p:nvSpPr>
          <p:cNvPr id="709" name="Google Shape;709;p158"/>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227425240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Appendix-Text+Browser-Light">
  <p:cSld name="Appendix-Text+Browser-Light">
    <p:spTree>
      <p:nvGrpSpPr>
        <p:cNvPr id="1" name="Shape 710"/>
        <p:cNvGrpSpPr/>
        <p:nvPr/>
      </p:nvGrpSpPr>
      <p:grpSpPr>
        <a:xfrm>
          <a:off x="0" y="0"/>
          <a:ext cx="0" cy="0"/>
          <a:chOff x="0" y="0"/>
          <a:chExt cx="0" cy="0"/>
        </a:xfrm>
      </p:grpSpPr>
      <p:pic>
        <p:nvPicPr>
          <p:cNvPr id="711" name="Google Shape;711;p159"/>
          <p:cNvPicPr preferRelativeResize="0"/>
          <p:nvPr/>
        </p:nvPicPr>
        <p:blipFill rotWithShape="1">
          <a:blip r:embed="rId2">
            <a:alphaModFix/>
          </a:blip>
          <a:srcRect t="288" b="277"/>
          <a:stretch/>
        </p:blipFill>
        <p:spPr>
          <a:xfrm>
            <a:off x="-52325" y="1"/>
            <a:ext cx="9196324" cy="5148264"/>
          </a:xfrm>
          <a:prstGeom prst="rect">
            <a:avLst/>
          </a:prstGeom>
          <a:noFill/>
          <a:ln>
            <a:noFill/>
          </a:ln>
        </p:spPr>
      </p:pic>
      <p:sp>
        <p:nvSpPr>
          <p:cNvPr id="712" name="Google Shape;712;p159"/>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713" name="Google Shape;713;p159"/>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714" name="Google Shape;714;p159"/>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715" name="Google Shape;715;p159"/>
          <p:cNvPicPr preferRelativeResize="0"/>
          <p:nvPr/>
        </p:nvPicPr>
        <p:blipFill rotWithShape="1">
          <a:blip r:embed="rId3">
            <a:alphaModFix/>
          </a:blip>
          <a:srcRect r="10983" b="6690"/>
          <a:stretch/>
        </p:blipFill>
        <p:spPr>
          <a:xfrm>
            <a:off x="3848074" y="344319"/>
            <a:ext cx="5295924" cy="4803944"/>
          </a:xfrm>
          <a:prstGeom prst="rect">
            <a:avLst/>
          </a:prstGeom>
          <a:noFill/>
          <a:ln>
            <a:noFill/>
          </a:ln>
        </p:spPr>
      </p:pic>
    </p:spTree>
    <p:extLst>
      <p:ext uri="{BB962C8B-B14F-4D97-AF65-F5344CB8AC3E}">
        <p14:creationId xmlns:p14="http://schemas.microsoft.com/office/powerpoint/2010/main" val="374155827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Appendix-Text+Browser-Light 2">
  <p:cSld name="Appendix-Text+Browser-Light 2">
    <p:spTree>
      <p:nvGrpSpPr>
        <p:cNvPr id="1" name="Shape 716"/>
        <p:cNvGrpSpPr/>
        <p:nvPr/>
      </p:nvGrpSpPr>
      <p:grpSpPr>
        <a:xfrm>
          <a:off x="0" y="0"/>
          <a:ext cx="0" cy="0"/>
          <a:chOff x="0" y="0"/>
          <a:chExt cx="0" cy="0"/>
        </a:xfrm>
      </p:grpSpPr>
      <p:pic>
        <p:nvPicPr>
          <p:cNvPr id="717" name="Google Shape;717;p160"/>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718" name="Google Shape;718;p160"/>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719" name="Google Shape;719;p160"/>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720" name="Google Shape;720;p160"/>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721" name="Google Shape;721;p160"/>
          <p:cNvPicPr preferRelativeResize="0"/>
          <p:nvPr/>
        </p:nvPicPr>
        <p:blipFill rotWithShape="1">
          <a:blip r:embed="rId3">
            <a:alphaModFix/>
          </a:blip>
          <a:srcRect r="10983" b="6949"/>
          <a:stretch/>
        </p:blipFill>
        <p:spPr>
          <a:xfrm>
            <a:off x="3848075" y="344319"/>
            <a:ext cx="5295924" cy="4803943"/>
          </a:xfrm>
          <a:prstGeom prst="rect">
            <a:avLst/>
          </a:prstGeom>
          <a:noFill/>
          <a:ln>
            <a:noFill/>
          </a:ln>
        </p:spPr>
      </p:pic>
    </p:spTree>
    <p:extLst>
      <p:ext uri="{BB962C8B-B14F-4D97-AF65-F5344CB8AC3E}">
        <p14:creationId xmlns:p14="http://schemas.microsoft.com/office/powerpoint/2010/main" val="283986547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Appendix-Text+Browser-Light 1">
  <p:cSld name="Appendix-Text+Browser-Light 1">
    <p:spTree>
      <p:nvGrpSpPr>
        <p:cNvPr id="1" name="Shape 722"/>
        <p:cNvGrpSpPr/>
        <p:nvPr/>
      </p:nvGrpSpPr>
      <p:grpSpPr>
        <a:xfrm>
          <a:off x="0" y="0"/>
          <a:ext cx="0" cy="0"/>
          <a:chOff x="0" y="0"/>
          <a:chExt cx="0" cy="0"/>
        </a:xfrm>
      </p:grpSpPr>
      <p:pic>
        <p:nvPicPr>
          <p:cNvPr id="723" name="Google Shape;723;p161"/>
          <p:cNvPicPr preferRelativeResize="0"/>
          <p:nvPr/>
        </p:nvPicPr>
        <p:blipFill rotWithShape="1">
          <a:blip r:embed="rId2">
            <a:alphaModFix/>
          </a:blip>
          <a:srcRect l="33112" t="13990" r="27162" b="46284"/>
          <a:stretch/>
        </p:blipFill>
        <p:spPr>
          <a:xfrm>
            <a:off x="1" y="1"/>
            <a:ext cx="9144003" cy="5148264"/>
          </a:xfrm>
          <a:prstGeom prst="rect">
            <a:avLst/>
          </a:prstGeom>
          <a:noFill/>
          <a:ln>
            <a:noFill/>
          </a:ln>
        </p:spPr>
      </p:pic>
      <p:sp>
        <p:nvSpPr>
          <p:cNvPr id="724" name="Google Shape;724;p161"/>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725" name="Google Shape;725;p161"/>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726" name="Google Shape;726;p161"/>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727" name="Google Shape;727;p161"/>
          <p:cNvPicPr preferRelativeResize="0"/>
          <p:nvPr/>
        </p:nvPicPr>
        <p:blipFill rotWithShape="1">
          <a:blip r:embed="rId3">
            <a:alphaModFix/>
          </a:blip>
          <a:srcRect r="22510" b="6690"/>
          <a:stretch/>
        </p:blipFill>
        <p:spPr>
          <a:xfrm>
            <a:off x="4533875" y="344319"/>
            <a:ext cx="4610126" cy="4803944"/>
          </a:xfrm>
          <a:prstGeom prst="rect">
            <a:avLst/>
          </a:prstGeom>
          <a:noFill/>
          <a:ln>
            <a:noFill/>
          </a:ln>
        </p:spPr>
      </p:pic>
    </p:spTree>
    <p:extLst>
      <p:ext uri="{BB962C8B-B14F-4D97-AF65-F5344CB8AC3E}">
        <p14:creationId xmlns:p14="http://schemas.microsoft.com/office/powerpoint/2010/main" val="214237552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Appendix-Text+Browser-Light 1 2">
  <p:cSld name="Appendix-Text+Browser-Light 1 2">
    <p:spTree>
      <p:nvGrpSpPr>
        <p:cNvPr id="1" name="Shape 728"/>
        <p:cNvGrpSpPr/>
        <p:nvPr/>
      </p:nvGrpSpPr>
      <p:grpSpPr>
        <a:xfrm>
          <a:off x="0" y="0"/>
          <a:ext cx="0" cy="0"/>
          <a:chOff x="0" y="0"/>
          <a:chExt cx="0" cy="0"/>
        </a:xfrm>
      </p:grpSpPr>
      <p:pic>
        <p:nvPicPr>
          <p:cNvPr id="729" name="Google Shape;729;p162"/>
          <p:cNvPicPr preferRelativeResize="0"/>
          <p:nvPr/>
        </p:nvPicPr>
        <p:blipFill rotWithShape="1">
          <a:blip r:embed="rId2">
            <a:alphaModFix/>
          </a:blip>
          <a:srcRect l="33112" t="13990" r="27162" b="46284"/>
          <a:stretch/>
        </p:blipFill>
        <p:spPr>
          <a:xfrm>
            <a:off x="1" y="1"/>
            <a:ext cx="9144003" cy="5148264"/>
          </a:xfrm>
          <a:prstGeom prst="rect">
            <a:avLst/>
          </a:prstGeom>
          <a:noFill/>
          <a:ln>
            <a:noFill/>
          </a:ln>
        </p:spPr>
      </p:pic>
      <p:sp>
        <p:nvSpPr>
          <p:cNvPr id="730" name="Google Shape;730;p162"/>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731" name="Google Shape;731;p162"/>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732" name="Google Shape;732;p162"/>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733" name="Google Shape;733;p162"/>
          <p:cNvPicPr preferRelativeResize="0"/>
          <p:nvPr/>
        </p:nvPicPr>
        <p:blipFill rotWithShape="1">
          <a:blip r:embed="rId3">
            <a:alphaModFix/>
          </a:blip>
          <a:srcRect r="10983" b="6949"/>
          <a:stretch/>
        </p:blipFill>
        <p:spPr>
          <a:xfrm>
            <a:off x="4533875" y="344319"/>
            <a:ext cx="5295924" cy="4803943"/>
          </a:xfrm>
          <a:prstGeom prst="rect">
            <a:avLst/>
          </a:prstGeom>
          <a:noFill/>
          <a:ln>
            <a:noFill/>
          </a:ln>
        </p:spPr>
      </p:pic>
    </p:spTree>
    <p:extLst>
      <p:ext uri="{BB962C8B-B14F-4D97-AF65-F5344CB8AC3E}">
        <p14:creationId xmlns:p14="http://schemas.microsoft.com/office/powerpoint/2010/main" val="21187171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2095119" y="2138949"/>
            <a:ext cx="6296400" cy="595751"/>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51" name="Google Shape;251;p32"/>
          <p:cNvSpPr/>
          <p:nvPr/>
        </p:nvSpPr>
        <p:spPr>
          <a:xfrm>
            <a:off x="512194" y="1887697"/>
            <a:ext cx="1371600" cy="137287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2" name="Google Shape;252;p32"/>
          <p:cNvSpPr txBox="1">
            <a:spLocks noGrp="1"/>
          </p:cNvSpPr>
          <p:nvPr>
            <p:ph type="subTitle" idx="1"/>
          </p:nvPr>
        </p:nvSpPr>
        <p:spPr>
          <a:xfrm>
            <a:off x="2090928" y="2688938"/>
            <a:ext cx="6300300" cy="3203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53" name="Google Shape;253;p32"/>
          <p:cNvSpPr>
            <a:spLocks noGrp="1"/>
          </p:cNvSpPr>
          <p:nvPr>
            <p:ph type="pic" idx="2"/>
          </p:nvPr>
        </p:nvSpPr>
        <p:spPr>
          <a:xfrm>
            <a:off x="809374" y="2185152"/>
            <a:ext cx="777240" cy="777960"/>
          </a:xfrm>
          <a:prstGeom prst="rect">
            <a:avLst/>
          </a:prstGeom>
          <a:noFill/>
          <a:ln>
            <a:noFill/>
          </a:ln>
        </p:spPr>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Appendix-Text+Browser-Light 1 1">
  <p:cSld name="Appendix-Text+Browser-Light 1 1">
    <p:spTree>
      <p:nvGrpSpPr>
        <p:cNvPr id="1" name="Shape 734"/>
        <p:cNvGrpSpPr/>
        <p:nvPr/>
      </p:nvGrpSpPr>
      <p:grpSpPr>
        <a:xfrm>
          <a:off x="0" y="0"/>
          <a:ext cx="0" cy="0"/>
          <a:chOff x="0" y="0"/>
          <a:chExt cx="0" cy="0"/>
        </a:xfrm>
      </p:grpSpPr>
      <p:pic>
        <p:nvPicPr>
          <p:cNvPr id="735" name="Google Shape;735;p163"/>
          <p:cNvPicPr preferRelativeResize="0"/>
          <p:nvPr/>
        </p:nvPicPr>
        <p:blipFill rotWithShape="1">
          <a:blip r:embed="rId2">
            <a:alphaModFix/>
          </a:blip>
          <a:srcRect t="288" b="277"/>
          <a:stretch/>
        </p:blipFill>
        <p:spPr>
          <a:xfrm>
            <a:off x="-52325" y="1"/>
            <a:ext cx="9196324" cy="5148264"/>
          </a:xfrm>
          <a:prstGeom prst="rect">
            <a:avLst/>
          </a:prstGeom>
          <a:noFill/>
          <a:ln>
            <a:noFill/>
          </a:ln>
        </p:spPr>
      </p:pic>
      <p:sp>
        <p:nvSpPr>
          <p:cNvPr id="736" name="Google Shape;736;p163"/>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737" name="Google Shape;737;p163"/>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738" name="Google Shape;738;p163"/>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739" name="Google Shape;739;p163"/>
          <p:cNvPicPr preferRelativeResize="0"/>
          <p:nvPr/>
        </p:nvPicPr>
        <p:blipFill rotWithShape="1">
          <a:blip r:embed="rId3">
            <a:alphaModFix/>
          </a:blip>
          <a:srcRect r="22510" b="6690"/>
          <a:stretch/>
        </p:blipFill>
        <p:spPr>
          <a:xfrm>
            <a:off x="4533875" y="344319"/>
            <a:ext cx="4610126" cy="4803944"/>
          </a:xfrm>
          <a:prstGeom prst="rect">
            <a:avLst/>
          </a:prstGeom>
          <a:noFill/>
          <a:ln>
            <a:noFill/>
          </a:ln>
        </p:spPr>
      </p:pic>
    </p:spTree>
    <p:extLst>
      <p:ext uri="{BB962C8B-B14F-4D97-AF65-F5344CB8AC3E}">
        <p14:creationId xmlns:p14="http://schemas.microsoft.com/office/powerpoint/2010/main" val="200766824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Appendix-Text+Browser-Light 1 1 1">
  <p:cSld name="Appendix-Text+Browser-Light 1 1 1">
    <p:spTree>
      <p:nvGrpSpPr>
        <p:cNvPr id="1" name="Shape 740"/>
        <p:cNvGrpSpPr/>
        <p:nvPr/>
      </p:nvGrpSpPr>
      <p:grpSpPr>
        <a:xfrm>
          <a:off x="0" y="0"/>
          <a:ext cx="0" cy="0"/>
          <a:chOff x="0" y="0"/>
          <a:chExt cx="0" cy="0"/>
        </a:xfrm>
      </p:grpSpPr>
      <p:pic>
        <p:nvPicPr>
          <p:cNvPr id="741" name="Google Shape;741;p164"/>
          <p:cNvPicPr preferRelativeResize="0"/>
          <p:nvPr/>
        </p:nvPicPr>
        <p:blipFill rotWithShape="1">
          <a:blip r:embed="rId2">
            <a:alphaModFix/>
          </a:blip>
          <a:srcRect t="288" b="277"/>
          <a:stretch/>
        </p:blipFill>
        <p:spPr>
          <a:xfrm>
            <a:off x="-26162" y="1"/>
            <a:ext cx="9196324" cy="5148264"/>
          </a:xfrm>
          <a:prstGeom prst="rect">
            <a:avLst/>
          </a:prstGeom>
          <a:noFill/>
          <a:ln>
            <a:noFill/>
          </a:ln>
        </p:spPr>
      </p:pic>
      <p:sp>
        <p:nvSpPr>
          <p:cNvPr id="742" name="Google Shape;742;p164"/>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743" name="Google Shape;743;p164"/>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744" name="Google Shape;744;p164"/>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745" name="Google Shape;745;p164"/>
          <p:cNvPicPr preferRelativeResize="0"/>
          <p:nvPr/>
        </p:nvPicPr>
        <p:blipFill rotWithShape="1">
          <a:blip r:embed="rId3">
            <a:alphaModFix/>
          </a:blip>
          <a:srcRect r="10983" b="6949"/>
          <a:stretch/>
        </p:blipFill>
        <p:spPr>
          <a:xfrm>
            <a:off x="4533875" y="344319"/>
            <a:ext cx="5295924" cy="4803943"/>
          </a:xfrm>
          <a:prstGeom prst="rect">
            <a:avLst/>
          </a:prstGeom>
          <a:noFill/>
          <a:ln>
            <a:noFill/>
          </a:ln>
        </p:spPr>
      </p:pic>
    </p:spTree>
    <p:extLst>
      <p:ext uri="{BB962C8B-B14F-4D97-AF65-F5344CB8AC3E}">
        <p14:creationId xmlns:p14="http://schemas.microsoft.com/office/powerpoint/2010/main" val="282637764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Appendix-Text+Browser-Dark">
  <p:cSld name="Appendix-Text+Browser-Dark">
    <p:spTree>
      <p:nvGrpSpPr>
        <p:cNvPr id="1" name="Shape 746"/>
        <p:cNvGrpSpPr/>
        <p:nvPr/>
      </p:nvGrpSpPr>
      <p:grpSpPr>
        <a:xfrm>
          <a:off x="0" y="0"/>
          <a:ext cx="0" cy="0"/>
          <a:chOff x="0" y="0"/>
          <a:chExt cx="0" cy="0"/>
        </a:xfrm>
      </p:grpSpPr>
      <p:pic>
        <p:nvPicPr>
          <p:cNvPr id="747" name="Google Shape;747;p165"/>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748" name="Google Shape;748;p165"/>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749" name="Google Shape;749;p165"/>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750" name="Google Shape;750;p165"/>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2"/>
              </a:buClr>
              <a:buSzPts val="1800"/>
              <a:buFont typeface="Inter"/>
              <a:buNone/>
              <a:defRPr sz="1800" b="0" i="0" u="none" strike="noStrike" cap="none">
                <a:solidFill>
                  <a:schemeClr val="lt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751" name="Google Shape;751;p165"/>
          <p:cNvPicPr preferRelativeResize="0"/>
          <p:nvPr/>
        </p:nvPicPr>
        <p:blipFill rotWithShape="1">
          <a:blip r:embed="rId3">
            <a:alphaModFix/>
          </a:blip>
          <a:srcRect r="10983" b="6949"/>
          <a:stretch/>
        </p:blipFill>
        <p:spPr>
          <a:xfrm>
            <a:off x="3848075" y="344319"/>
            <a:ext cx="5295924" cy="4803943"/>
          </a:xfrm>
          <a:prstGeom prst="rect">
            <a:avLst/>
          </a:prstGeom>
          <a:noFill/>
          <a:ln>
            <a:noFill/>
          </a:ln>
        </p:spPr>
      </p:pic>
    </p:spTree>
    <p:extLst>
      <p:ext uri="{BB962C8B-B14F-4D97-AF65-F5344CB8AC3E}">
        <p14:creationId xmlns:p14="http://schemas.microsoft.com/office/powerpoint/2010/main" val="422312094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Appendix-Text+Device-Light">
  <p:cSld name="Appendix-Text+Device-Light">
    <p:spTree>
      <p:nvGrpSpPr>
        <p:cNvPr id="1" name="Shape 752"/>
        <p:cNvGrpSpPr/>
        <p:nvPr/>
      </p:nvGrpSpPr>
      <p:grpSpPr>
        <a:xfrm>
          <a:off x="0" y="0"/>
          <a:ext cx="0" cy="0"/>
          <a:chOff x="0" y="0"/>
          <a:chExt cx="0" cy="0"/>
        </a:xfrm>
      </p:grpSpPr>
      <p:pic>
        <p:nvPicPr>
          <p:cNvPr id="753" name="Google Shape;753;p166"/>
          <p:cNvPicPr preferRelativeResize="0"/>
          <p:nvPr/>
        </p:nvPicPr>
        <p:blipFill rotWithShape="1">
          <a:blip r:embed="rId2">
            <a:alphaModFix/>
          </a:blip>
          <a:srcRect/>
          <a:stretch/>
        </p:blipFill>
        <p:spPr>
          <a:xfrm>
            <a:off x="1" y="1"/>
            <a:ext cx="9144003" cy="5148262"/>
          </a:xfrm>
          <a:prstGeom prst="rect">
            <a:avLst/>
          </a:prstGeom>
          <a:noFill/>
          <a:ln>
            <a:noFill/>
          </a:ln>
        </p:spPr>
      </p:pic>
      <p:sp>
        <p:nvSpPr>
          <p:cNvPr id="754" name="Google Shape;754;p166"/>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755" name="Google Shape;755;p166"/>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756" name="Google Shape;756;p166"/>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757" name="Google Shape;757;p166"/>
          <p:cNvPicPr preferRelativeResize="0"/>
          <p:nvPr/>
        </p:nvPicPr>
        <p:blipFill rotWithShape="1">
          <a:blip r:embed="rId3">
            <a:alphaModFix/>
          </a:blip>
          <a:srcRect/>
          <a:stretch/>
        </p:blipFill>
        <p:spPr>
          <a:xfrm>
            <a:off x="6539700" y="429022"/>
            <a:ext cx="2127300" cy="4290219"/>
          </a:xfrm>
          <a:prstGeom prst="rect">
            <a:avLst/>
          </a:prstGeom>
          <a:noFill/>
          <a:ln>
            <a:noFill/>
          </a:ln>
        </p:spPr>
      </p:pic>
    </p:spTree>
    <p:extLst>
      <p:ext uri="{BB962C8B-B14F-4D97-AF65-F5344CB8AC3E}">
        <p14:creationId xmlns:p14="http://schemas.microsoft.com/office/powerpoint/2010/main" val="267678196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Appendix-Text+Device-Dark">
  <p:cSld name="Appendix-Text+Device-Dark">
    <p:spTree>
      <p:nvGrpSpPr>
        <p:cNvPr id="1" name="Shape 758"/>
        <p:cNvGrpSpPr/>
        <p:nvPr/>
      </p:nvGrpSpPr>
      <p:grpSpPr>
        <a:xfrm>
          <a:off x="0" y="0"/>
          <a:ext cx="0" cy="0"/>
          <a:chOff x="0" y="0"/>
          <a:chExt cx="0" cy="0"/>
        </a:xfrm>
      </p:grpSpPr>
      <p:pic>
        <p:nvPicPr>
          <p:cNvPr id="759" name="Google Shape;759;p167"/>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760" name="Google Shape;760;p167"/>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761" name="Google Shape;761;p167"/>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762" name="Google Shape;762;p167"/>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2"/>
              </a:buClr>
              <a:buSzPts val="1800"/>
              <a:buFont typeface="Inter"/>
              <a:buNone/>
              <a:defRPr sz="1800" b="0" i="0" u="none" strike="noStrike" cap="none">
                <a:solidFill>
                  <a:schemeClr val="lt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763" name="Google Shape;763;p167"/>
          <p:cNvPicPr preferRelativeResize="0"/>
          <p:nvPr/>
        </p:nvPicPr>
        <p:blipFill rotWithShape="1">
          <a:blip r:embed="rId3">
            <a:alphaModFix/>
          </a:blip>
          <a:srcRect/>
          <a:stretch/>
        </p:blipFill>
        <p:spPr>
          <a:xfrm>
            <a:off x="6539700" y="429022"/>
            <a:ext cx="2127300" cy="4290219"/>
          </a:xfrm>
          <a:prstGeom prst="rect">
            <a:avLst/>
          </a:prstGeom>
          <a:noFill/>
          <a:ln>
            <a:noFill/>
          </a:ln>
        </p:spPr>
      </p:pic>
    </p:spTree>
    <p:extLst>
      <p:ext uri="{BB962C8B-B14F-4D97-AF65-F5344CB8AC3E}">
        <p14:creationId xmlns:p14="http://schemas.microsoft.com/office/powerpoint/2010/main" val="360933377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Appendix-Quote-Light">
  <p:cSld name="Appendix-Quote-Light">
    <p:spTree>
      <p:nvGrpSpPr>
        <p:cNvPr id="1" name="Shape 764"/>
        <p:cNvGrpSpPr/>
        <p:nvPr/>
      </p:nvGrpSpPr>
      <p:grpSpPr>
        <a:xfrm>
          <a:off x="0" y="0"/>
          <a:ext cx="0" cy="0"/>
          <a:chOff x="0" y="0"/>
          <a:chExt cx="0" cy="0"/>
        </a:xfrm>
      </p:grpSpPr>
      <p:pic>
        <p:nvPicPr>
          <p:cNvPr id="765" name="Google Shape;765;p168"/>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766" name="Google Shape;766;p168"/>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767" name="Google Shape;767;p168"/>
          <p:cNvSpPr txBox="1">
            <a:spLocks noGrp="1"/>
          </p:cNvSpPr>
          <p:nvPr>
            <p:ph type="title"/>
          </p:nvPr>
        </p:nvSpPr>
        <p:spPr>
          <a:xfrm>
            <a:off x="431425" y="1800766"/>
            <a:ext cx="8207400" cy="1546731"/>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rgbClr val="000000"/>
              </a:buClr>
              <a:buSzPts val="2800"/>
              <a:buFont typeface="Inter ExtraBold"/>
              <a:buNone/>
              <a:defRPr sz="2800" b="0" i="0" u="none" strike="noStrike" cap="none">
                <a:solidFill>
                  <a:srgbClr val="000000"/>
                </a:solidFill>
                <a:latin typeface="Inter ExtraBold"/>
                <a:ea typeface="Inter ExtraBold"/>
                <a:cs typeface="Inter ExtraBold"/>
                <a:sym typeface="Inter ExtraBold"/>
              </a:defRPr>
            </a:lvl1pPr>
            <a:lvl2pPr marR="0" lvl="1"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2pPr>
            <a:lvl3pPr marR="0" lvl="2"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3pPr>
            <a:lvl4pPr marR="0" lvl="3"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4pPr>
            <a:lvl5pPr marR="0" lvl="4"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5pPr>
            <a:lvl6pPr marR="0" lvl="5"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6pPr>
            <a:lvl7pPr marR="0" lvl="6"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7pPr>
            <a:lvl8pPr marR="0" lvl="7"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8pPr>
            <a:lvl9pPr marR="0" lvl="8"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9pPr>
          </a:lstStyle>
          <a:p>
            <a:endParaRPr/>
          </a:p>
        </p:txBody>
      </p:sp>
      <p:sp>
        <p:nvSpPr>
          <p:cNvPr id="768" name="Google Shape;768;p168"/>
          <p:cNvSpPr txBox="1">
            <a:spLocks noGrp="1"/>
          </p:cNvSpPr>
          <p:nvPr>
            <p:ph type="title" idx="2"/>
          </p:nvPr>
        </p:nvSpPr>
        <p:spPr>
          <a:xfrm>
            <a:off x="431425" y="3396568"/>
            <a:ext cx="8207400" cy="123111"/>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83211468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Appendix-Quote-Dark">
  <p:cSld name="Appendix-Quote-Dark">
    <p:spTree>
      <p:nvGrpSpPr>
        <p:cNvPr id="1" name="Shape 769"/>
        <p:cNvGrpSpPr/>
        <p:nvPr/>
      </p:nvGrpSpPr>
      <p:grpSpPr>
        <a:xfrm>
          <a:off x="0" y="0"/>
          <a:ext cx="0" cy="0"/>
          <a:chOff x="0" y="0"/>
          <a:chExt cx="0" cy="0"/>
        </a:xfrm>
      </p:grpSpPr>
      <p:pic>
        <p:nvPicPr>
          <p:cNvPr id="770" name="Google Shape;770;p169"/>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771" name="Google Shape;771;p169"/>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772" name="Google Shape;772;p169"/>
          <p:cNvSpPr txBox="1">
            <a:spLocks noGrp="1"/>
          </p:cNvSpPr>
          <p:nvPr>
            <p:ph type="title"/>
          </p:nvPr>
        </p:nvSpPr>
        <p:spPr>
          <a:xfrm>
            <a:off x="431425" y="1800766"/>
            <a:ext cx="8207400" cy="1546731"/>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800"/>
              <a:buFont typeface="Inter ExtraBold"/>
              <a:buNone/>
              <a:defRPr sz="2800" b="0" i="0" u="none" strike="noStrike" cap="none">
                <a:solidFill>
                  <a:schemeClr val="lt1"/>
                </a:solidFill>
                <a:latin typeface="Inter ExtraBold"/>
                <a:ea typeface="Inter ExtraBold"/>
                <a:cs typeface="Inter ExtraBold"/>
                <a:sym typeface="Inter ExtraBold"/>
              </a:defRPr>
            </a:lvl1pPr>
            <a:lvl2pPr marR="0" lvl="1"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2pPr>
            <a:lvl3pPr marR="0" lvl="2"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3pPr>
            <a:lvl4pPr marR="0" lvl="3"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4pPr>
            <a:lvl5pPr marR="0" lvl="4"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5pPr>
            <a:lvl6pPr marR="0" lvl="5"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6pPr>
            <a:lvl7pPr marR="0" lvl="6"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7pPr>
            <a:lvl8pPr marR="0" lvl="7"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8pPr>
            <a:lvl9pPr marR="0" lvl="8"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9pPr>
          </a:lstStyle>
          <a:p>
            <a:endParaRPr/>
          </a:p>
        </p:txBody>
      </p:sp>
      <p:sp>
        <p:nvSpPr>
          <p:cNvPr id="773" name="Google Shape;773;p169"/>
          <p:cNvSpPr txBox="1">
            <a:spLocks noGrp="1"/>
          </p:cNvSpPr>
          <p:nvPr>
            <p:ph type="title" idx="2"/>
          </p:nvPr>
        </p:nvSpPr>
        <p:spPr>
          <a:xfrm>
            <a:off x="431425" y="3396568"/>
            <a:ext cx="8207400" cy="123111"/>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2"/>
              </a:buClr>
              <a:buSzPts val="1000"/>
              <a:buFont typeface="Roboto Mono"/>
              <a:buNone/>
              <a:defRPr sz="1000" b="0" i="0" u="none" strike="noStrike" cap="none">
                <a:solidFill>
                  <a:schemeClr val="lt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82368230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00-Content-Left-Orange-Dark">
  <p:cSld name="00-Content-Left-Orange-Dark">
    <p:bg>
      <p:bgPr>
        <a:solidFill>
          <a:schemeClr val="dk1"/>
        </a:solidFill>
        <a:effectLst/>
      </p:bgPr>
    </p:bg>
    <p:spTree>
      <p:nvGrpSpPr>
        <p:cNvPr id="1" name="Shape 774"/>
        <p:cNvGrpSpPr/>
        <p:nvPr/>
      </p:nvGrpSpPr>
      <p:grpSpPr>
        <a:xfrm>
          <a:off x="0" y="0"/>
          <a:ext cx="0" cy="0"/>
          <a:chOff x="0" y="0"/>
          <a:chExt cx="0" cy="0"/>
        </a:xfrm>
      </p:grpSpPr>
      <p:pic>
        <p:nvPicPr>
          <p:cNvPr id="775" name="Google Shape;775;p170"/>
          <p:cNvPicPr preferRelativeResize="0"/>
          <p:nvPr/>
        </p:nvPicPr>
        <p:blipFill rotWithShape="1">
          <a:blip r:embed="rId2">
            <a:alphaModFix/>
          </a:blip>
          <a:srcRect t="57220" r="46856"/>
          <a:stretch/>
        </p:blipFill>
        <p:spPr>
          <a:xfrm>
            <a:off x="2754275" y="1"/>
            <a:ext cx="6389724" cy="5148264"/>
          </a:xfrm>
          <a:prstGeom prst="rect">
            <a:avLst/>
          </a:prstGeom>
          <a:noFill/>
          <a:ln>
            <a:noFill/>
          </a:ln>
        </p:spPr>
      </p:pic>
      <p:sp>
        <p:nvSpPr>
          <p:cNvPr id="776" name="Google Shape;776;p170"/>
          <p:cNvSpPr txBox="1">
            <a:spLocks noGrp="1"/>
          </p:cNvSpPr>
          <p:nvPr>
            <p:ph type="title"/>
          </p:nvPr>
        </p:nvSpPr>
        <p:spPr>
          <a:xfrm>
            <a:off x="269850" y="258414"/>
            <a:ext cx="4157700" cy="190076"/>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accent3"/>
              </a:buClr>
              <a:buSzPts val="1200"/>
              <a:buFont typeface="Inter"/>
              <a:buNone/>
              <a:defRPr sz="1200" b="1" i="0" u="none" strike="noStrike" cap="none">
                <a:solidFill>
                  <a:schemeClr val="accent3"/>
                </a:solidFill>
                <a:latin typeface="Inter"/>
                <a:ea typeface="Inter"/>
                <a:cs typeface="Inter"/>
                <a:sym typeface="Inter"/>
              </a:defRPr>
            </a:lvl1pPr>
            <a:lvl2pPr marR="0" lvl="1"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2pPr>
            <a:lvl3pPr marR="0" lvl="2"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3pPr>
            <a:lvl4pPr marR="0" lvl="3"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4pPr>
            <a:lvl5pPr marR="0" lvl="4"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5pPr>
            <a:lvl6pPr marR="0" lvl="5"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6pPr>
            <a:lvl7pPr marR="0" lvl="6"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7pPr>
            <a:lvl8pPr marR="0" lvl="7"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8pPr>
            <a:lvl9pPr marR="0" lvl="8"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9pPr>
          </a:lstStyle>
          <a:p>
            <a:endParaRPr/>
          </a:p>
        </p:txBody>
      </p:sp>
      <p:sp>
        <p:nvSpPr>
          <p:cNvPr id="777" name="Google Shape;777;p170" title="Facilitator Name"/>
          <p:cNvSpPr txBox="1">
            <a:spLocks noGrp="1"/>
          </p:cNvSpPr>
          <p:nvPr>
            <p:ph type="title" idx="2"/>
          </p:nvPr>
        </p:nvSpPr>
        <p:spPr>
          <a:xfrm>
            <a:off x="280800" y="601031"/>
            <a:ext cx="41577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a:buNone/>
              <a:defRPr sz="4000" b="1" i="0" u="none" strike="noStrike" cap="none">
                <a:solidFill>
                  <a:schemeClr val="lt1"/>
                </a:solidFill>
                <a:latin typeface="Inter"/>
                <a:ea typeface="Inter"/>
                <a:cs typeface="Inter"/>
                <a:sym typeface="Inter"/>
              </a:defRPr>
            </a:lvl1pPr>
            <a:lvl2pPr marR="0" lvl="1"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2pPr>
            <a:lvl3pPr marR="0" lvl="2"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3pPr>
            <a:lvl4pPr marR="0" lvl="3"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4pPr>
            <a:lvl5pPr marR="0" lvl="4"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5pPr>
            <a:lvl6pPr marR="0" lvl="5"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6pPr>
            <a:lvl7pPr marR="0" lvl="6"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7pPr>
            <a:lvl8pPr marR="0" lvl="7"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8pPr>
            <a:lvl9pPr marR="0" lvl="8"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9pPr>
          </a:lstStyle>
          <a:p>
            <a:endParaRPr/>
          </a:p>
        </p:txBody>
      </p:sp>
      <p:sp>
        <p:nvSpPr>
          <p:cNvPr id="778" name="Google Shape;778;p170" title="Facilitator Name"/>
          <p:cNvSpPr txBox="1">
            <a:spLocks noGrp="1"/>
          </p:cNvSpPr>
          <p:nvPr>
            <p:ph type="title" idx="3"/>
          </p:nvPr>
        </p:nvSpPr>
        <p:spPr>
          <a:xfrm>
            <a:off x="280800" y="1799265"/>
            <a:ext cx="4157700" cy="269304"/>
          </a:xfrm>
          <a:prstGeom prst="rect">
            <a:avLst/>
          </a:prstGeom>
          <a:noFill/>
          <a:ln>
            <a:noFill/>
          </a:ln>
        </p:spPr>
        <p:txBody>
          <a:bodyPr spcFirstLastPara="1" wrap="square" lIns="0" tIns="0" rIns="0" bIns="0" anchor="t" anchorCtr="0">
            <a:spAutoFit/>
          </a:bodyPr>
          <a:lstStyle>
            <a:lvl1pPr marR="0" lvl="0"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1pPr>
            <a:lvl2pPr marR="0" lvl="1" algn="l" rtl="0">
              <a:lnSpc>
                <a:spcPct val="125000"/>
              </a:lnSpc>
              <a:spcBef>
                <a:spcPts val="100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2pPr>
            <a:lvl3pPr marR="0" lvl="2"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3pPr>
            <a:lvl4pPr marR="0" lvl="3"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4pPr>
            <a:lvl5pPr marR="0" lvl="4"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5pPr>
            <a:lvl6pPr marR="0" lvl="5"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6pPr>
            <a:lvl7pPr marR="0" lvl="6"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7pPr>
            <a:lvl8pPr marR="0" lvl="7"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8pPr>
            <a:lvl9pPr marR="0" lvl="8"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183490497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03-Blank-Dark">
  <p:cSld name="03-Blank-Dark">
    <p:bg>
      <p:bgPr>
        <a:solidFill>
          <a:schemeClr val="dk1"/>
        </a:solidFill>
        <a:effectLst/>
      </p:bgPr>
    </p:bg>
    <p:spTree>
      <p:nvGrpSpPr>
        <p:cNvPr id="1" name="Shape 779"/>
        <p:cNvGrpSpPr/>
        <p:nvPr/>
      </p:nvGrpSpPr>
      <p:grpSpPr>
        <a:xfrm>
          <a:off x="0" y="0"/>
          <a:ext cx="0" cy="0"/>
          <a:chOff x="0" y="0"/>
          <a:chExt cx="0" cy="0"/>
        </a:xfrm>
      </p:grpSpPr>
    </p:spTree>
    <p:extLst>
      <p:ext uri="{BB962C8B-B14F-4D97-AF65-F5344CB8AC3E}">
        <p14:creationId xmlns:p14="http://schemas.microsoft.com/office/powerpoint/2010/main" val="181253679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38. Timeline (up to 5 dates) ">
  <p:cSld name="38. Timeline (up to 5 dates) ">
    <p:bg>
      <p:bgPr>
        <a:solidFill>
          <a:schemeClr val="lt1"/>
        </a:solidFill>
        <a:effectLst/>
      </p:bgPr>
    </p:bg>
    <p:spTree>
      <p:nvGrpSpPr>
        <p:cNvPr id="1" name="Shape 783"/>
        <p:cNvGrpSpPr/>
        <p:nvPr/>
      </p:nvGrpSpPr>
      <p:grpSpPr>
        <a:xfrm>
          <a:off x="0" y="0"/>
          <a:ext cx="0" cy="0"/>
          <a:chOff x="0" y="0"/>
          <a:chExt cx="0" cy="0"/>
        </a:xfrm>
      </p:grpSpPr>
      <p:sp>
        <p:nvSpPr>
          <p:cNvPr id="784" name="Google Shape;784;p173"/>
          <p:cNvSpPr/>
          <p:nvPr/>
        </p:nvSpPr>
        <p:spPr>
          <a:xfrm>
            <a:off x="457200" y="2447865"/>
            <a:ext cx="8229600" cy="18317"/>
          </a:xfrm>
          <a:prstGeom prst="roundRect">
            <a:avLst>
              <a:gd name="adj" fmla="val 50000"/>
            </a:avLst>
          </a:prstGeom>
          <a:gradFill>
            <a:gsLst>
              <a:gs pos="0">
                <a:schemeClr val="accent1"/>
              </a:gs>
              <a:gs pos="25000">
                <a:schemeClr val="accent2"/>
              </a:gs>
              <a:gs pos="50000">
                <a:schemeClr val="accent3"/>
              </a:gs>
              <a:gs pos="75000">
                <a:schemeClr val="accent4"/>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73"/>
          <p:cNvSpPr txBox="1">
            <a:spLocks noGrp="1"/>
          </p:cNvSpPr>
          <p:nvPr>
            <p:ph type="ctrTitle"/>
          </p:nvPr>
        </p:nvSpPr>
        <p:spPr>
          <a:xfrm>
            <a:off x="361950" y="301479"/>
            <a:ext cx="7297800" cy="1168381"/>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SzPts val="3600"/>
              <a:buFont typeface="Arial"/>
              <a:buNone/>
              <a:defRPr sz="3600"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786" name="Google Shape;786;p173"/>
          <p:cNvSpPr txBox="1">
            <a:spLocks noGrp="1"/>
          </p:cNvSpPr>
          <p:nvPr>
            <p:ph type="subTitle" idx="1"/>
          </p:nvPr>
        </p:nvSpPr>
        <p:spPr>
          <a:xfrm>
            <a:off x="361950" y="1896855"/>
            <a:ext cx="1302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787" name="Google Shape;787;p173"/>
          <p:cNvSpPr txBox="1">
            <a:spLocks noGrp="1"/>
          </p:cNvSpPr>
          <p:nvPr>
            <p:ph type="subTitle" idx="2"/>
          </p:nvPr>
        </p:nvSpPr>
        <p:spPr>
          <a:xfrm>
            <a:off x="361950" y="2588094"/>
            <a:ext cx="1302000" cy="866902"/>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Font typeface="Inter"/>
              <a:buNone/>
              <a:defRPr sz="14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788" name="Google Shape;788;p173"/>
          <p:cNvSpPr txBox="1">
            <a:spLocks noGrp="1"/>
          </p:cNvSpPr>
          <p:nvPr>
            <p:ph type="subTitle" idx="3"/>
          </p:nvPr>
        </p:nvSpPr>
        <p:spPr>
          <a:xfrm>
            <a:off x="361950" y="3348998"/>
            <a:ext cx="1302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789" name="Google Shape;789;p173"/>
          <p:cNvSpPr txBox="1">
            <a:spLocks noGrp="1"/>
          </p:cNvSpPr>
          <p:nvPr>
            <p:ph type="subTitle" idx="4"/>
          </p:nvPr>
        </p:nvSpPr>
        <p:spPr>
          <a:xfrm>
            <a:off x="2107350" y="1896855"/>
            <a:ext cx="1302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790" name="Google Shape;790;p173"/>
          <p:cNvSpPr txBox="1">
            <a:spLocks noGrp="1"/>
          </p:cNvSpPr>
          <p:nvPr>
            <p:ph type="subTitle" idx="5"/>
          </p:nvPr>
        </p:nvSpPr>
        <p:spPr>
          <a:xfrm>
            <a:off x="2107350" y="2588094"/>
            <a:ext cx="1302000" cy="866902"/>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Font typeface="Inter"/>
              <a:buNone/>
              <a:defRPr sz="14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791" name="Google Shape;791;p173"/>
          <p:cNvSpPr txBox="1">
            <a:spLocks noGrp="1"/>
          </p:cNvSpPr>
          <p:nvPr>
            <p:ph type="subTitle" idx="6"/>
          </p:nvPr>
        </p:nvSpPr>
        <p:spPr>
          <a:xfrm>
            <a:off x="2107350" y="3348998"/>
            <a:ext cx="1302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792" name="Google Shape;792;p173"/>
          <p:cNvSpPr txBox="1">
            <a:spLocks noGrp="1"/>
          </p:cNvSpPr>
          <p:nvPr>
            <p:ph type="subTitle" idx="7"/>
          </p:nvPr>
        </p:nvSpPr>
        <p:spPr>
          <a:xfrm>
            <a:off x="3852750" y="1896855"/>
            <a:ext cx="1302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793" name="Google Shape;793;p173"/>
          <p:cNvSpPr txBox="1">
            <a:spLocks noGrp="1"/>
          </p:cNvSpPr>
          <p:nvPr>
            <p:ph type="subTitle" idx="8"/>
          </p:nvPr>
        </p:nvSpPr>
        <p:spPr>
          <a:xfrm>
            <a:off x="3852750" y="2588094"/>
            <a:ext cx="1302000" cy="866902"/>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Font typeface="Inter"/>
              <a:buNone/>
              <a:defRPr sz="14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794" name="Google Shape;794;p173"/>
          <p:cNvSpPr txBox="1">
            <a:spLocks noGrp="1"/>
          </p:cNvSpPr>
          <p:nvPr>
            <p:ph type="subTitle" idx="9"/>
          </p:nvPr>
        </p:nvSpPr>
        <p:spPr>
          <a:xfrm>
            <a:off x="3852750" y="3348998"/>
            <a:ext cx="1302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795" name="Google Shape;795;p173"/>
          <p:cNvSpPr txBox="1">
            <a:spLocks noGrp="1"/>
          </p:cNvSpPr>
          <p:nvPr>
            <p:ph type="subTitle" idx="13"/>
          </p:nvPr>
        </p:nvSpPr>
        <p:spPr>
          <a:xfrm>
            <a:off x="5598150" y="1896855"/>
            <a:ext cx="1302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796" name="Google Shape;796;p173"/>
          <p:cNvSpPr txBox="1">
            <a:spLocks noGrp="1"/>
          </p:cNvSpPr>
          <p:nvPr>
            <p:ph type="subTitle" idx="14"/>
          </p:nvPr>
        </p:nvSpPr>
        <p:spPr>
          <a:xfrm>
            <a:off x="5598150" y="2588094"/>
            <a:ext cx="1302000" cy="866902"/>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Font typeface="Inter"/>
              <a:buNone/>
              <a:defRPr sz="14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797" name="Google Shape;797;p173"/>
          <p:cNvSpPr txBox="1">
            <a:spLocks noGrp="1"/>
          </p:cNvSpPr>
          <p:nvPr>
            <p:ph type="subTitle" idx="15"/>
          </p:nvPr>
        </p:nvSpPr>
        <p:spPr>
          <a:xfrm>
            <a:off x="5598150" y="3348998"/>
            <a:ext cx="1302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798" name="Google Shape;798;p173"/>
          <p:cNvSpPr txBox="1">
            <a:spLocks noGrp="1"/>
          </p:cNvSpPr>
          <p:nvPr>
            <p:ph type="subTitle" idx="16"/>
          </p:nvPr>
        </p:nvSpPr>
        <p:spPr>
          <a:xfrm>
            <a:off x="7343550" y="1896855"/>
            <a:ext cx="1302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799" name="Google Shape;799;p173"/>
          <p:cNvSpPr txBox="1">
            <a:spLocks noGrp="1"/>
          </p:cNvSpPr>
          <p:nvPr>
            <p:ph type="subTitle" idx="17"/>
          </p:nvPr>
        </p:nvSpPr>
        <p:spPr>
          <a:xfrm>
            <a:off x="7343550" y="2588094"/>
            <a:ext cx="1302000" cy="866902"/>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Font typeface="Inter"/>
              <a:buNone/>
              <a:defRPr sz="14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800" name="Google Shape;800;p173"/>
          <p:cNvSpPr txBox="1">
            <a:spLocks noGrp="1"/>
          </p:cNvSpPr>
          <p:nvPr>
            <p:ph type="subTitle" idx="18"/>
          </p:nvPr>
        </p:nvSpPr>
        <p:spPr>
          <a:xfrm>
            <a:off x="7343550" y="3348998"/>
            <a:ext cx="1302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pic>
        <p:nvPicPr>
          <p:cNvPr id="801" name="Google Shape;801;p173"/>
          <p:cNvPicPr preferRelativeResize="0"/>
          <p:nvPr/>
        </p:nvPicPr>
        <p:blipFill rotWithShape="1">
          <a:blip r:embed="rId2">
            <a:alphaModFix/>
          </a:blip>
          <a:srcRect/>
          <a:stretch/>
        </p:blipFill>
        <p:spPr>
          <a:xfrm>
            <a:off x="9253625" y="971819"/>
            <a:ext cx="1490400" cy="1100218"/>
          </a:xfrm>
          <a:prstGeom prst="roundRect">
            <a:avLst>
              <a:gd name="adj" fmla="val 2838"/>
            </a:avLst>
          </a:prstGeom>
          <a:noFill/>
          <a:ln w="9525" cap="flat" cmpd="sng">
            <a:solidFill>
              <a:schemeClr val="accent5"/>
            </a:solidFill>
            <a:prstDash val="solid"/>
            <a:round/>
            <a:headEnd type="none" w="sm" len="sm"/>
            <a:tailEnd type="none" w="sm" len="sm"/>
          </a:ln>
        </p:spPr>
      </p:pic>
      <p:sp>
        <p:nvSpPr>
          <p:cNvPr id="802" name="Google Shape;802;p173"/>
          <p:cNvSpPr/>
          <p:nvPr/>
        </p:nvSpPr>
        <p:spPr>
          <a:xfrm>
            <a:off x="9244025" y="1830494"/>
            <a:ext cx="1509600" cy="2845432"/>
          </a:xfrm>
          <a:prstGeom prst="roundRect">
            <a:avLst>
              <a:gd name="adj" fmla="val 3268"/>
            </a:avLst>
          </a:prstGeom>
          <a:solidFill>
            <a:schemeClr val="dk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73"/>
          <p:cNvSpPr txBox="1"/>
          <p:nvPr/>
        </p:nvSpPr>
        <p:spPr>
          <a:xfrm>
            <a:off x="9401175" y="1986938"/>
            <a:ext cx="976200" cy="33901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Mono"/>
                <a:ea typeface="Roboto Mono"/>
                <a:cs typeface="Roboto Mono"/>
                <a:sym typeface="Roboto Mono"/>
              </a:rPr>
              <a:t>2023 APR</a:t>
            </a:r>
            <a:endParaRPr sz="1000" b="0" i="0" u="none" strike="noStrike" cap="none">
              <a:solidFill>
                <a:schemeClr val="dk1"/>
              </a:solidFill>
              <a:latin typeface="Roboto Mono"/>
              <a:ea typeface="Roboto Mono"/>
              <a:cs typeface="Roboto Mono"/>
              <a:sym typeface="Roboto Mono"/>
            </a:endParaRPr>
          </a:p>
        </p:txBody>
      </p:sp>
      <p:sp>
        <p:nvSpPr>
          <p:cNvPr id="804" name="Google Shape;804;p173"/>
          <p:cNvSpPr txBox="1"/>
          <p:nvPr/>
        </p:nvSpPr>
        <p:spPr>
          <a:xfrm>
            <a:off x="9401175" y="2588094"/>
            <a:ext cx="1143000" cy="86960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Inter"/>
                <a:ea typeface="Inter"/>
                <a:cs typeface="Inter"/>
                <a:sym typeface="Inter"/>
              </a:rPr>
              <a:t>What happened on  this date in &lt;10 words</a:t>
            </a:r>
            <a:endParaRPr sz="1200" b="0" i="0" u="none" strike="noStrike" cap="none">
              <a:solidFill>
                <a:schemeClr val="dk1"/>
              </a:solidFill>
              <a:latin typeface="Inter"/>
              <a:ea typeface="Inter"/>
              <a:cs typeface="Inter"/>
              <a:sym typeface="Inter"/>
            </a:endParaRPr>
          </a:p>
        </p:txBody>
      </p:sp>
      <p:sp>
        <p:nvSpPr>
          <p:cNvPr id="805" name="Google Shape;805;p173"/>
          <p:cNvSpPr txBox="1"/>
          <p:nvPr/>
        </p:nvSpPr>
        <p:spPr>
          <a:xfrm>
            <a:off x="9401175" y="3348998"/>
            <a:ext cx="1143000" cy="144643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2"/>
                </a:solidFill>
                <a:latin typeface="Inter"/>
                <a:ea typeface="Inter"/>
                <a:cs typeface="Inter"/>
                <a:sym typeface="Inter"/>
              </a:rPr>
              <a:t>Description of what happened on this date in &lt;20 words. Keep it short and sweet. </a:t>
            </a:r>
            <a:endParaRPr sz="1000" b="0" i="0" u="none" strike="noStrike" cap="none">
              <a:solidFill>
                <a:schemeClr val="lt2"/>
              </a:solidFill>
              <a:latin typeface="Inter"/>
              <a:ea typeface="Inter"/>
              <a:cs typeface="Inter"/>
              <a:sym typeface="Inter"/>
            </a:endParaRPr>
          </a:p>
        </p:txBody>
      </p:sp>
      <p:sp>
        <p:nvSpPr>
          <p:cNvPr id="806" name="Google Shape;806;p173"/>
          <p:cNvSpPr/>
          <p:nvPr/>
        </p:nvSpPr>
        <p:spPr>
          <a:xfrm>
            <a:off x="10801350" y="1615995"/>
            <a:ext cx="1000200" cy="1549433"/>
          </a:xfrm>
          <a:prstGeom prst="roundRect">
            <a:avLst>
              <a:gd name="adj" fmla="val 4342"/>
            </a:avLst>
          </a:prstGeom>
          <a:solidFill>
            <a:schemeClr val="lt1"/>
          </a:solidFill>
          <a:ln w="9525" cap="flat" cmpd="sng">
            <a:solidFill>
              <a:schemeClr val="accent4"/>
            </a:solidFill>
            <a:prstDash val="solid"/>
            <a:round/>
            <a:headEnd type="none" w="sm" len="sm"/>
            <a:tailEnd type="none" w="sm" len="sm"/>
          </a:ln>
          <a:effectLst>
            <a:outerShdw blurRad="142875" dist="85725"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73"/>
          <p:cNvSpPr txBox="1"/>
          <p:nvPr/>
        </p:nvSpPr>
        <p:spPr>
          <a:xfrm>
            <a:off x="10853650" y="1650852"/>
            <a:ext cx="924000" cy="144643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Inter"/>
                <a:ea typeface="Inter"/>
                <a:cs typeface="Inter"/>
                <a:sym typeface="Inter"/>
              </a:rPr>
              <a:t>Please always </a:t>
            </a:r>
            <a:br>
              <a:rPr lang="en" sz="800" b="0" i="0" u="none" strike="noStrike" cap="none">
                <a:solidFill>
                  <a:schemeClr val="dk1"/>
                </a:solidFill>
                <a:latin typeface="Inter"/>
                <a:ea typeface="Inter"/>
                <a:cs typeface="Inter"/>
                <a:sym typeface="Inter"/>
              </a:rPr>
            </a:br>
            <a:r>
              <a:rPr lang="en" sz="800" b="0" i="0" u="none" strike="noStrike" cap="none">
                <a:solidFill>
                  <a:schemeClr val="dk1"/>
                </a:solidFill>
                <a:latin typeface="Inter"/>
                <a:ea typeface="Inter"/>
                <a:cs typeface="Inter"/>
                <a:sym typeface="Inter"/>
              </a:rPr>
              <a:t>type dates: </a:t>
            </a:r>
            <a:br>
              <a:rPr lang="en" sz="800" b="0" i="0" u="none" strike="noStrike" cap="none">
                <a:solidFill>
                  <a:schemeClr val="dk1"/>
                </a:solidFill>
                <a:latin typeface="Inter"/>
                <a:ea typeface="Inter"/>
                <a:cs typeface="Inter"/>
                <a:sym typeface="Inter"/>
              </a:rPr>
            </a:br>
            <a:br>
              <a:rPr lang="en" sz="800" b="0" i="0" u="none" strike="noStrike" cap="none">
                <a:solidFill>
                  <a:schemeClr val="dk1"/>
                </a:solidFill>
                <a:latin typeface="Inter"/>
                <a:ea typeface="Inter"/>
                <a:cs typeface="Inter"/>
                <a:sym typeface="Inter"/>
              </a:rPr>
            </a:br>
            <a:r>
              <a:rPr lang="en" sz="600" b="0" i="0" u="none" strike="noStrike" cap="none">
                <a:solidFill>
                  <a:schemeClr val="dk1"/>
                </a:solidFill>
                <a:latin typeface="Roboto Mono"/>
                <a:ea typeface="Roboto Mono"/>
                <a:cs typeface="Roboto Mono"/>
                <a:sym typeface="Roboto Mono"/>
              </a:rPr>
              <a:t>YEAR MTH DAY</a:t>
            </a:r>
            <a:br>
              <a:rPr lang="en" sz="600" b="0" i="0" u="none" strike="noStrike" cap="none">
                <a:solidFill>
                  <a:schemeClr val="dk1"/>
                </a:solidFill>
                <a:latin typeface="Roboto Mono"/>
                <a:ea typeface="Roboto Mono"/>
                <a:cs typeface="Roboto Mono"/>
                <a:sym typeface="Roboto Mono"/>
              </a:rPr>
            </a:br>
            <a:endParaRPr sz="600" b="0"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Inter"/>
                <a:ea typeface="Inter"/>
                <a:cs typeface="Inter"/>
                <a:sym typeface="Inter"/>
              </a:rPr>
              <a:t>Example</a:t>
            </a:r>
            <a:endParaRPr sz="6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Roboto Mono"/>
                <a:ea typeface="Roboto Mono"/>
                <a:cs typeface="Roboto Mono"/>
                <a:sym typeface="Roboto Mono"/>
              </a:rPr>
              <a:t>2023 APR 13 </a:t>
            </a:r>
            <a:br>
              <a:rPr lang="en" sz="600" b="0" i="0" u="none" strike="noStrike" cap="none">
                <a:solidFill>
                  <a:schemeClr val="dk1"/>
                </a:solidFill>
                <a:latin typeface="Roboto Mono"/>
                <a:ea typeface="Roboto Mono"/>
                <a:cs typeface="Roboto Mono"/>
                <a:sym typeface="Roboto Mono"/>
              </a:rPr>
            </a:br>
            <a:r>
              <a:rPr lang="en" sz="600" b="0" i="0" u="none" strike="noStrike" cap="none">
                <a:solidFill>
                  <a:schemeClr val="dk1"/>
                </a:solidFill>
                <a:latin typeface="Roboto Mono"/>
                <a:ea typeface="Roboto Mono"/>
                <a:cs typeface="Roboto Mono"/>
                <a:sym typeface="Roboto Mono"/>
              </a:rPr>
              <a:t>or </a:t>
            </a:r>
            <a:br>
              <a:rPr lang="en" sz="600" b="0" i="0" u="none" strike="noStrike" cap="none">
                <a:solidFill>
                  <a:schemeClr val="dk1"/>
                </a:solidFill>
                <a:latin typeface="Roboto Mono"/>
                <a:ea typeface="Roboto Mono"/>
                <a:cs typeface="Roboto Mono"/>
                <a:sym typeface="Roboto Mono"/>
              </a:rPr>
            </a:br>
            <a:r>
              <a:rPr lang="en" sz="600" b="0" i="0" u="none" strike="noStrike" cap="none">
                <a:solidFill>
                  <a:schemeClr val="dk1"/>
                </a:solidFill>
                <a:latin typeface="Roboto Mono"/>
                <a:ea typeface="Roboto Mono"/>
                <a:cs typeface="Roboto Mono"/>
                <a:sym typeface="Roboto Mono"/>
              </a:rPr>
              <a:t>2023 APR</a:t>
            </a:r>
            <a:br>
              <a:rPr lang="en" sz="600" b="0" i="0" u="none" strike="noStrike" cap="none">
                <a:solidFill>
                  <a:schemeClr val="dk1"/>
                </a:solidFill>
                <a:latin typeface="Roboto Mono"/>
                <a:ea typeface="Roboto Mono"/>
                <a:cs typeface="Roboto Mono"/>
                <a:sym typeface="Roboto Mono"/>
              </a:rPr>
            </a:br>
            <a:br>
              <a:rPr lang="en" sz="600" b="0" i="0" u="none" strike="noStrike" cap="none">
                <a:solidFill>
                  <a:schemeClr val="dk1"/>
                </a:solidFill>
                <a:latin typeface="Roboto Mono"/>
                <a:ea typeface="Roboto Mono"/>
                <a:cs typeface="Roboto Mono"/>
                <a:sym typeface="Roboto Mono"/>
              </a:rPr>
            </a:br>
            <a:r>
              <a:rPr lang="en" sz="600" b="0" i="0" u="none" strike="noStrike" cap="none">
                <a:solidFill>
                  <a:schemeClr val="dk1"/>
                </a:solidFill>
                <a:latin typeface="Roboto Mono"/>
                <a:ea typeface="Roboto Mono"/>
                <a:cs typeface="Roboto Mono"/>
                <a:sym typeface="Roboto Mono"/>
              </a:rPr>
              <a:t>JAN FEB MAR APR MAY JUN JUL AUG SEP NOV DEC</a:t>
            </a:r>
            <a:endParaRPr sz="800" b="0" i="0" u="none" strike="noStrike" cap="none">
              <a:solidFill>
                <a:schemeClr val="dk1"/>
              </a:solidFill>
              <a:latin typeface="Inter"/>
              <a:ea typeface="Inter"/>
              <a:cs typeface="Inter"/>
              <a:sym typeface="Inter"/>
            </a:endParaRPr>
          </a:p>
        </p:txBody>
      </p:sp>
      <p:sp>
        <p:nvSpPr>
          <p:cNvPr id="808" name="Google Shape;808;p173"/>
          <p:cNvSpPr/>
          <p:nvPr/>
        </p:nvSpPr>
        <p:spPr>
          <a:xfrm>
            <a:off x="9503700" y="2447865"/>
            <a:ext cx="924000" cy="1831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73"/>
          <p:cNvSpPr/>
          <p:nvPr/>
        </p:nvSpPr>
        <p:spPr>
          <a:xfrm>
            <a:off x="10591800" y="2008859"/>
            <a:ext cx="294900" cy="295173"/>
          </a:xfrm>
          <a:prstGeom prst="roundRect">
            <a:avLst>
              <a:gd name="adj" fmla="val 8079"/>
            </a:avLst>
          </a:prstGeom>
          <a:solidFill>
            <a:schemeClr val="dk2"/>
          </a:solidFill>
          <a:ln w="9525" cap="flat" cmpd="sng">
            <a:solidFill>
              <a:schemeClr val="lt1"/>
            </a:solidFill>
            <a:prstDash val="solid"/>
            <a:round/>
            <a:headEnd type="none" w="sm" len="sm"/>
            <a:tailEnd type="none" w="sm" len="sm"/>
          </a:ln>
          <a:effectLst>
            <a:outerShdw blurRad="142875" dist="85725"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73"/>
          <p:cNvSpPr/>
          <p:nvPr/>
        </p:nvSpPr>
        <p:spPr>
          <a:xfrm>
            <a:off x="10645516" y="2075060"/>
            <a:ext cx="187484" cy="148949"/>
          </a:xfrm>
          <a:custGeom>
            <a:avLst/>
            <a:gdLst/>
            <a:ahLst/>
            <a:cxnLst/>
            <a:rect l="l" t="t" r="r" b="b"/>
            <a:pathLst>
              <a:path w="1881" h="1493" extrusionOk="0">
                <a:moveTo>
                  <a:pt x="1079" y="1459"/>
                </a:moveTo>
                <a:cubicBezTo>
                  <a:pt x="1105" y="1493"/>
                  <a:pt x="1155" y="1493"/>
                  <a:pt x="1189" y="1459"/>
                </a:cubicBezTo>
                <a:lnTo>
                  <a:pt x="1847" y="801"/>
                </a:lnTo>
                <a:cubicBezTo>
                  <a:pt x="1881" y="768"/>
                  <a:pt x="1881" y="717"/>
                  <a:pt x="1847" y="692"/>
                </a:cubicBezTo>
                <a:lnTo>
                  <a:pt x="1189" y="26"/>
                </a:lnTo>
                <a:cubicBezTo>
                  <a:pt x="1155" y="0"/>
                  <a:pt x="1105" y="0"/>
                  <a:pt x="1079" y="26"/>
                </a:cubicBezTo>
                <a:cubicBezTo>
                  <a:pt x="1046" y="59"/>
                  <a:pt x="1046" y="110"/>
                  <a:pt x="1079" y="144"/>
                </a:cubicBezTo>
                <a:lnTo>
                  <a:pt x="1602" y="667"/>
                </a:lnTo>
                <a:lnTo>
                  <a:pt x="76" y="667"/>
                </a:lnTo>
                <a:cubicBezTo>
                  <a:pt x="34" y="667"/>
                  <a:pt x="0" y="700"/>
                  <a:pt x="0" y="742"/>
                </a:cubicBezTo>
                <a:cubicBezTo>
                  <a:pt x="0" y="785"/>
                  <a:pt x="34" y="827"/>
                  <a:pt x="76" y="827"/>
                </a:cubicBezTo>
                <a:lnTo>
                  <a:pt x="1602" y="827"/>
                </a:lnTo>
                <a:lnTo>
                  <a:pt x="1079" y="1350"/>
                </a:lnTo>
                <a:cubicBezTo>
                  <a:pt x="1046" y="1375"/>
                  <a:pt x="1046" y="1426"/>
                  <a:pt x="1079" y="1459"/>
                </a:cubicBezTo>
                <a:close/>
              </a:path>
            </a:pathLst>
          </a:custGeom>
          <a:gradFill>
            <a:gsLst>
              <a:gs pos="0">
                <a:schemeClr val="accent4"/>
              </a:gs>
              <a:gs pos="100000">
                <a:schemeClr val="accent5"/>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360991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254"/>
        <p:cNvGrpSpPr/>
        <p:nvPr/>
      </p:nvGrpSpPr>
      <p:grpSpPr>
        <a:xfrm>
          <a:off x="0" y="0"/>
          <a:ext cx="0" cy="0"/>
          <a:chOff x="0" y="0"/>
          <a:chExt cx="0" cy="0"/>
        </a:xfrm>
      </p:grpSpPr>
      <p:sp>
        <p:nvSpPr>
          <p:cNvPr id="255" name="Google Shape;255;p33"/>
          <p:cNvSpPr/>
          <p:nvPr/>
        </p:nvSpPr>
        <p:spPr>
          <a:xfrm>
            <a:off x="512194" y="1887697"/>
            <a:ext cx="1371600" cy="137287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6" name="Google Shape;256;p33"/>
          <p:cNvSpPr txBox="1">
            <a:spLocks noGrp="1"/>
          </p:cNvSpPr>
          <p:nvPr>
            <p:ph type="title"/>
          </p:nvPr>
        </p:nvSpPr>
        <p:spPr>
          <a:xfrm>
            <a:off x="2095119" y="2138949"/>
            <a:ext cx="6296400" cy="595751"/>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1"/>
          </p:nvPr>
        </p:nvSpPr>
        <p:spPr>
          <a:xfrm>
            <a:off x="2090928" y="2688938"/>
            <a:ext cx="6300300" cy="3203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58" name="Google Shape;258;p33"/>
          <p:cNvSpPr>
            <a:spLocks noGrp="1"/>
          </p:cNvSpPr>
          <p:nvPr>
            <p:ph type="pic" idx="2"/>
          </p:nvPr>
        </p:nvSpPr>
        <p:spPr>
          <a:xfrm>
            <a:off x="809374" y="2185152"/>
            <a:ext cx="777240" cy="777960"/>
          </a:xfrm>
          <a:prstGeom prst="rect">
            <a:avLst/>
          </a:prstGeom>
          <a:noFill/>
          <a:ln>
            <a:noFill/>
          </a:ln>
        </p:spPr>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17. Four points">
  <p:cSld name="17. Four points">
    <p:spTree>
      <p:nvGrpSpPr>
        <p:cNvPr id="1" name="Shape 811"/>
        <p:cNvGrpSpPr/>
        <p:nvPr/>
      </p:nvGrpSpPr>
      <p:grpSpPr>
        <a:xfrm>
          <a:off x="0" y="0"/>
          <a:ext cx="0" cy="0"/>
          <a:chOff x="0" y="0"/>
          <a:chExt cx="0" cy="0"/>
        </a:xfrm>
      </p:grpSpPr>
      <p:sp>
        <p:nvSpPr>
          <p:cNvPr id="812" name="Google Shape;812;p174"/>
          <p:cNvSpPr txBox="1">
            <a:spLocks noGrp="1"/>
          </p:cNvSpPr>
          <p:nvPr>
            <p:ph type="ctrTitle"/>
          </p:nvPr>
        </p:nvSpPr>
        <p:spPr>
          <a:xfrm>
            <a:off x="465175" y="1760053"/>
            <a:ext cx="2657400" cy="1638316"/>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3600"/>
              <a:buFont typeface="Arial"/>
              <a:buNone/>
              <a:defRPr sz="3600"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813" name="Google Shape;813;p174"/>
          <p:cNvSpPr txBox="1">
            <a:spLocks noGrp="1"/>
          </p:cNvSpPr>
          <p:nvPr>
            <p:ph type="subTitle" idx="1"/>
          </p:nvPr>
        </p:nvSpPr>
        <p:spPr>
          <a:xfrm>
            <a:off x="6238875" y="1525411"/>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814" name="Google Shape;814;p174"/>
          <p:cNvSpPr txBox="1">
            <a:spLocks noGrp="1"/>
          </p:cNvSpPr>
          <p:nvPr>
            <p:ph type="subTitle" idx="2"/>
          </p:nvPr>
        </p:nvSpPr>
        <p:spPr>
          <a:xfrm>
            <a:off x="6238875" y="1725696"/>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815" name="Google Shape;815;p174"/>
          <p:cNvSpPr txBox="1">
            <a:spLocks noGrp="1"/>
          </p:cNvSpPr>
          <p:nvPr>
            <p:ph type="subTitle" idx="3"/>
          </p:nvPr>
        </p:nvSpPr>
        <p:spPr>
          <a:xfrm>
            <a:off x="3486150" y="1525411"/>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816" name="Google Shape;816;p174"/>
          <p:cNvSpPr txBox="1">
            <a:spLocks noGrp="1"/>
          </p:cNvSpPr>
          <p:nvPr>
            <p:ph type="subTitle" idx="4"/>
          </p:nvPr>
        </p:nvSpPr>
        <p:spPr>
          <a:xfrm>
            <a:off x="3486150" y="1725696"/>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817" name="Google Shape;817;p174"/>
          <p:cNvSpPr txBox="1">
            <a:spLocks noGrp="1"/>
          </p:cNvSpPr>
          <p:nvPr>
            <p:ph type="subTitle" idx="5"/>
          </p:nvPr>
        </p:nvSpPr>
        <p:spPr>
          <a:xfrm>
            <a:off x="6238875" y="3251033"/>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818" name="Google Shape;818;p174"/>
          <p:cNvSpPr txBox="1">
            <a:spLocks noGrp="1"/>
          </p:cNvSpPr>
          <p:nvPr>
            <p:ph type="subTitle" idx="6"/>
          </p:nvPr>
        </p:nvSpPr>
        <p:spPr>
          <a:xfrm>
            <a:off x="6238875" y="3451318"/>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819" name="Google Shape;819;p174"/>
          <p:cNvSpPr txBox="1">
            <a:spLocks noGrp="1"/>
          </p:cNvSpPr>
          <p:nvPr>
            <p:ph type="subTitle" idx="7"/>
          </p:nvPr>
        </p:nvSpPr>
        <p:spPr>
          <a:xfrm>
            <a:off x="3486150" y="3251033"/>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820" name="Google Shape;820;p174"/>
          <p:cNvSpPr txBox="1">
            <a:spLocks noGrp="1"/>
          </p:cNvSpPr>
          <p:nvPr>
            <p:ph type="subTitle" idx="8"/>
          </p:nvPr>
        </p:nvSpPr>
        <p:spPr>
          <a:xfrm>
            <a:off x="3486150" y="3451318"/>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821" name="Google Shape;821;p174"/>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Tree>
    <p:extLst>
      <p:ext uri="{BB962C8B-B14F-4D97-AF65-F5344CB8AC3E}">
        <p14:creationId xmlns:p14="http://schemas.microsoft.com/office/powerpoint/2010/main" val="386015717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19. One image">
  <p:cSld name="19. One image">
    <p:spTree>
      <p:nvGrpSpPr>
        <p:cNvPr id="1" name="Shape 822"/>
        <p:cNvGrpSpPr/>
        <p:nvPr/>
      </p:nvGrpSpPr>
      <p:grpSpPr>
        <a:xfrm>
          <a:off x="0" y="0"/>
          <a:ext cx="0" cy="0"/>
          <a:chOff x="0" y="0"/>
          <a:chExt cx="0" cy="0"/>
        </a:xfrm>
      </p:grpSpPr>
      <p:sp>
        <p:nvSpPr>
          <p:cNvPr id="823" name="Google Shape;823;p175"/>
          <p:cNvSpPr/>
          <p:nvPr/>
        </p:nvSpPr>
        <p:spPr>
          <a:xfrm>
            <a:off x="6200775" y="0"/>
            <a:ext cx="2943300" cy="514826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75"/>
          <p:cNvSpPr txBox="1">
            <a:spLocks noGrp="1"/>
          </p:cNvSpPr>
          <p:nvPr>
            <p:ph type="ctrTitle"/>
          </p:nvPr>
        </p:nvSpPr>
        <p:spPr>
          <a:xfrm>
            <a:off x="465175" y="1197558"/>
            <a:ext cx="3335400" cy="1638316"/>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SzPts val="3600"/>
              <a:buFont typeface="Arial"/>
              <a:buNone/>
              <a:defRPr sz="3600"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825" name="Google Shape;825;p175"/>
          <p:cNvSpPr txBox="1">
            <a:spLocks noGrp="1"/>
          </p:cNvSpPr>
          <p:nvPr>
            <p:ph type="subTitle" idx="1"/>
          </p:nvPr>
        </p:nvSpPr>
        <p:spPr>
          <a:xfrm>
            <a:off x="465175" y="2912144"/>
            <a:ext cx="3390900" cy="1235043"/>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pic>
        <p:nvPicPr>
          <p:cNvPr id="826" name="Google Shape;826;p175"/>
          <p:cNvPicPr preferRelativeResize="0"/>
          <p:nvPr/>
        </p:nvPicPr>
        <p:blipFill rotWithShape="1">
          <a:blip r:embed="rId2">
            <a:alphaModFix/>
          </a:blip>
          <a:srcRect/>
          <a:stretch/>
        </p:blipFill>
        <p:spPr>
          <a:xfrm rot="5400000">
            <a:off x="4222647" y="72035"/>
            <a:ext cx="6330456" cy="3822000"/>
          </a:xfrm>
          <a:prstGeom prst="rect">
            <a:avLst/>
          </a:prstGeom>
          <a:noFill/>
          <a:ln>
            <a:noFill/>
          </a:ln>
        </p:spPr>
      </p:pic>
      <p:sp>
        <p:nvSpPr>
          <p:cNvPr id="827" name="Google Shape;827;p175"/>
          <p:cNvSpPr>
            <a:spLocks noGrp="1"/>
          </p:cNvSpPr>
          <p:nvPr>
            <p:ph type="pic" idx="2"/>
          </p:nvPr>
        </p:nvSpPr>
        <p:spPr>
          <a:xfrm>
            <a:off x="4376553" y="743642"/>
            <a:ext cx="3657600" cy="3660987"/>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14300" dist="190500" dir="6960000" algn="bl" rotWithShape="0">
              <a:srgbClr val="000000">
                <a:alpha val="20784"/>
              </a:srgbClr>
            </a:outerShdw>
          </a:effectLst>
        </p:spPr>
      </p:sp>
    </p:spTree>
    <p:extLst>
      <p:ext uri="{BB962C8B-B14F-4D97-AF65-F5344CB8AC3E}">
        <p14:creationId xmlns:p14="http://schemas.microsoft.com/office/powerpoint/2010/main" val="127365970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21. Two images">
  <p:cSld name="21. Two images">
    <p:spTree>
      <p:nvGrpSpPr>
        <p:cNvPr id="1" name="Shape 828"/>
        <p:cNvGrpSpPr/>
        <p:nvPr/>
      </p:nvGrpSpPr>
      <p:grpSpPr>
        <a:xfrm>
          <a:off x="0" y="0"/>
          <a:ext cx="0" cy="0"/>
          <a:chOff x="0" y="0"/>
          <a:chExt cx="0" cy="0"/>
        </a:xfrm>
      </p:grpSpPr>
      <p:sp>
        <p:nvSpPr>
          <p:cNvPr id="829" name="Google Shape;829;p176"/>
          <p:cNvSpPr/>
          <p:nvPr/>
        </p:nvSpPr>
        <p:spPr>
          <a:xfrm>
            <a:off x="3514725" y="0"/>
            <a:ext cx="5629500" cy="514826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76"/>
          <p:cNvSpPr>
            <a:spLocks noGrp="1"/>
          </p:cNvSpPr>
          <p:nvPr>
            <p:ph type="pic" idx="2"/>
          </p:nvPr>
        </p:nvSpPr>
        <p:spPr>
          <a:xfrm>
            <a:off x="3922453" y="730592"/>
            <a:ext cx="2250600" cy="201576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85725" dist="200025" dir="5400000" algn="bl" rotWithShape="0">
              <a:srgbClr val="000000">
                <a:alpha val="49803"/>
              </a:srgbClr>
            </a:outerShdw>
          </a:effectLst>
        </p:spPr>
      </p:sp>
      <p:sp>
        <p:nvSpPr>
          <p:cNvPr id="831" name="Google Shape;831;p176"/>
          <p:cNvSpPr>
            <a:spLocks noGrp="1"/>
          </p:cNvSpPr>
          <p:nvPr>
            <p:ph type="pic" idx="3"/>
          </p:nvPr>
        </p:nvSpPr>
        <p:spPr>
          <a:xfrm>
            <a:off x="6485903" y="730591"/>
            <a:ext cx="2250600" cy="201576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85725" dist="200025" dir="5400000" algn="bl" rotWithShape="0">
              <a:srgbClr val="000000">
                <a:alpha val="49803"/>
              </a:srgbClr>
            </a:outerShdw>
          </a:effectLst>
        </p:spPr>
      </p:sp>
      <p:sp>
        <p:nvSpPr>
          <p:cNvPr id="832" name="Google Shape;832;p176"/>
          <p:cNvSpPr txBox="1">
            <a:spLocks noGrp="1"/>
          </p:cNvSpPr>
          <p:nvPr>
            <p:ph type="subTitle" idx="1"/>
          </p:nvPr>
        </p:nvSpPr>
        <p:spPr>
          <a:xfrm>
            <a:off x="3922450" y="3660987"/>
            <a:ext cx="22506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833" name="Google Shape;833;p176"/>
          <p:cNvSpPr txBox="1">
            <a:spLocks noGrp="1"/>
          </p:cNvSpPr>
          <p:nvPr>
            <p:ph type="subTitle" idx="4"/>
          </p:nvPr>
        </p:nvSpPr>
        <p:spPr>
          <a:xfrm>
            <a:off x="3922450" y="3861272"/>
            <a:ext cx="22506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834" name="Google Shape;834;p176"/>
          <p:cNvSpPr txBox="1">
            <a:spLocks noGrp="1"/>
          </p:cNvSpPr>
          <p:nvPr>
            <p:ph type="subTitle" idx="5"/>
          </p:nvPr>
        </p:nvSpPr>
        <p:spPr>
          <a:xfrm>
            <a:off x="6485900" y="3660987"/>
            <a:ext cx="22506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835" name="Google Shape;835;p176"/>
          <p:cNvSpPr txBox="1">
            <a:spLocks noGrp="1"/>
          </p:cNvSpPr>
          <p:nvPr>
            <p:ph type="subTitle" idx="6"/>
          </p:nvPr>
        </p:nvSpPr>
        <p:spPr>
          <a:xfrm>
            <a:off x="6485900" y="3861272"/>
            <a:ext cx="22506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836" name="Google Shape;836;p176"/>
          <p:cNvSpPr txBox="1">
            <a:spLocks noGrp="1"/>
          </p:cNvSpPr>
          <p:nvPr>
            <p:ph type="ctrTitle"/>
          </p:nvPr>
        </p:nvSpPr>
        <p:spPr>
          <a:xfrm>
            <a:off x="236575" y="1426369"/>
            <a:ext cx="3039900" cy="1638316"/>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SzPts val="3600"/>
              <a:buFont typeface="Arial"/>
              <a:buNone/>
              <a:defRPr sz="3600"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837" name="Google Shape;837;p176"/>
          <p:cNvSpPr txBox="1">
            <a:spLocks noGrp="1"/>
          </p:cNvSpPr>
          <p:nvPr>
            <p:ph type="subTitle" idx="7"/>
          </p:nvPr>
        </p:nvSpPr>
        <p:spPr>
          <a:xfrm>
            <a:off x="236575" y="3140956"/>
            <a:ext cx="2887500" cy="1235043"/>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126447450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39. Timeline (6 - 7 dates)">
  <p:cSld name="39. Timeline (6 - 7 dates)">
    <p:bg>
      <p:bgPr>
        <a:solidFill>
          <a:schemeClr val="lt1"/>
        </a:solidFill>
        <a:effectLst/>
      </p:bgPr>
    </p:bg>
    <p:spTree>
      <p:nvGrpSpPr>
        <p:cNvPr id="1" name="Shape 838"/>
        <p:cNvGrpSpPr/>
        <p:nvPr/>
      </p:nvGrpSpPr>
      <p:grpSpPr>
        <a:xfrm>
          <a:off x="0" y="0"/>
          <a:ext cx="0" cy="0"/>
          <a:chOff x="0" y="0"/>
          <a:chExt cx="0" cy="0"/>
        </a:xfrm>
      </p:grpSpPr>
      <p:pic>
        <p:nvPicPr>
          <p:cNvPr id="839" name="Google Shape;839;p177"/>
          <p:cNvPicPr preferRelativeResize="0"/>
          <p:nvPr/>
        </p:nvPicPr>
        <p:blipFill rotWithShape="1">
          <a:blip r:embed="rId2">
            <a:alphaModFix/>
          </a:blip>
          <a:srcRect/>
          <a:stretch/>
        </p:blipFill>
        <p:spPr>
          <a:xfrm>
            <a:off x="9253625" y="971819"/>
            <a:ext cx="1490400" cy="1100218"/>
          </a:xfrm>
          <a:prstGeom prst="roundRect">
            <a:avLst>
              <a:gd name="adj" fmla="val 2838"/>
            </a:avLst>
          </a:prstGeom>
          <a:noFill/>
          <a:ln w="9525" cap="flat" cmpd="sng">
            <a:solidFill>
              <a:schemeClr val="accent5"/>
            </a:solidFill>
            <a:prstDash val="solid"/>
            <a:round/>
            <a:headEnd type="none" w="sm" len="sm"/>
            <a:tailEnd type="none" w="sm" len="sm"/>
          </a:ln>
        </p:spPr>
      </p:pic>
      <p:sp>
        <p:nvSpPr>
          <p:cNvPr id="840" name="Google Shape;840;p177"/>
          <p:cNvSpPr/>
          <p:nvPr/>
        </p:nvSpPr>
        <p:spPr>
          <a:xfrm>
            <a:off x="457200" y="2442047"/>
            <a:ext cx="8229600" cy="18317"/>
          </a:xfrm>
          <a:prstGeom prst="roundRect">
            <a:avLst>
              <a:gd name="adj" fmla="val 50000"/>
            </a:avLst>
          </a:prstGeom>
          <a:gradFill>
            <a:gsLst>
              <a:gs pos="0">
                <a:schemeClr val="accent1"/>
              </a:gs>
              <a:gs pos="25000">
                <a:schemeClr val="accent2"/>
              </a:gs>
              <a:gs pos="50000">
                <a:schemeClr val="accent3"/>
              </a:gs>
              <a:gs pos="75000">
                <a:schemeClr val="accent4"/>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77"/>
          <p:cNvSpPr txBox="1">
            <a:spLocks noGrp="1"/>
          </p:cNvSpPr>
          <p:nvPr>
            <p:ph type="ctrTitle"/>
          </p:nvPr>
        </p:nvSpPr>
        <p:spPr>
          <a:xfrm>
            <a:off x="361950" y="301479"/>
            <a:ext cx="7297800" cy="1168381"/>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SzPts val="3600"/>
              <a:buFont typeface="Arial"/>
              <a:buNone/>
              <a:defRPr sz="3600"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842" name="Google Shape;842;p177"/>
          <p:cNvSpPr txBox="1">
            <a:spLocks noGrp="1"/>
          </p:cNvSpPr>
          <p:nvPr>
            <p:ph type="subTitle" idx="1"/>
          </p:nvPr>
        </p:nvSpPr>
        <p:spPr>
          <a:xfrm>
            <a:off x="361950" y="1973126"/>
            <a:ext cx="1143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843" name="Google Shape;843;p177"/>
          <p:cNvSpPr txBox="1">
            <a:spLocks noGrp="1"/>
          </p:cNvSpPr>
          <p:nvPr>
            <p:ph type="subTitle" idx="2"/>
          </p:nvPr>
        </p:nvSpPr>
        <p:spPr>
          <a:xfrm>
            <a:off x="361950" y="2588094"/>
            <a:ext cx="1143000" cy="866902"/>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Font typeface="Inter"/>
              <a:buNone/>
              <a:defRPr sz="12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844" name="Google Shape;844;p177"/>
          <p:cNvSpPr txBox="1">
            <a:spLocks noGrp="1"/>
          </p:cNvSpPr>
          <p:nvPr>
            <p:ph type="subTitle" idx="3"/>
          </p:nvPr>
        </p:nvSpPr>
        <p:spPr>
          <a:xfrm>
            <a:off x="361950" y="3348998"/>
            <a:ext cx="1143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845" name="Google Shape;845;p177"/>
          <p:cNvSpPr txBox="1">
            <a:spLocks noGrp="1"/>
          </p:cNvSpPr>
          <p:nvPr>
            <p:ph type="subTitle" idx="4"/>
          </p:nvPr>
        </p:nvSpPr>
        <p:spPr>
          <a:xfrm>
            <a:off x="1554775" y="1973126"/>
            <a:ext cx="1143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846" name="Google Shape;846;p177"/>
          <p:cNvSpPr txBox="1">
            <a:spLocks noGrp="1"/>
          </p:cNvSpPr>
          <p:nvPr>
            <p:ph type="subTitle" idx="5"/>
          </p:nvPr>
        </p:nvSpPr>
        <p:spPr>
          <a:xfrm>
            <a:off x="1554775" y="2588094"/>
            <a:ext cx="1143000" cy="866902"/>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Font typeface="Inter"/>
              <a:buNone/>
              <a:defRPr sz="12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847" name="Google Shape;847;p177"/>
          <p:cNvSpPr txBox="1">
            <a:spLocks noGrp="1"/>
          </p:cNvSpPr>
          <p:nvPr>
            <p:ph type="subTitle" idx="6"/>
          </p:nvPr>
        </p:nvSpPr>
        <p:spPr>
          <a:xfrm>
            <a:off x="1554775" y="3348998"/>
            <a:ext cx="1143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848" name="Google Shape;848;p177"/>
          <p:cNvSpPr txBox="1">
            <a:spLocks noGrp="1"/>
          </p:cNvSpPr>
          <p:nvPr>
            <p:ph type="subTitle" idx="7"/>
          </p:nvPr>
        </p:nvSpPr>
        <p:spPr>
          <a:xfrm>
            <a:off x="2747600" y="1973126"/>
            <a:ext cx="1143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849" name="Google Shape;849;p177"/>
          <p:cNvSpPr txBox="1">
            <a:spLocks noGrp="1"/>
          </p:cNvSpPr>
          <p:nvPr>
            <p:ph type="subTitle" idx="8"/>
          </p:nvPr>
        </p:nvSpPr>
        <p:spPr>
          <a:xfrm>
            <a:off x="2747600" y="2588094"/>
            <a:ext cx="1143000" cy="866902"/>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Font typeface="Inter"/>
              <a:buNone/>
              <a:defRPr sz="12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850" name="Google Shape;850;p177"/>
          <p:cNvSpPr txBox="1">
            <a:spLocks noGrp="1"/>
          </p:cNvSpPr>
          <p:nvPr>
            <p:ph type="subTitle" idx="9"/>
          </p:nvPr>
        </p:nvSpPr>
        <p:spPr>
          <a:xfrm>
            <a:off x="2747600" y="3348998"/>
            <a:ext cx="1143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851" name="Google Shape;851;p177"/>
          <p:cNvSpPr txBox="1">
            <a:spLocks noGrp="1"/>
          </p:cNvSpPr>
          <p:nvPr>
            <p:ph type="subTitle" idx="13"/>
          </p:nvPr>
        </p:nvSpPr>
        <p:spPr>
          <a:xfrm>
            <a:off x="3940425" y="1973126"/>
            <a:ext cx="1143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852" name="Google Shape;852;p177"/>
          <p:cNvSpPr txBox="1">
            <a:spLocks noGrp="1"/>
          </p:cNvSpPr>
          <p:nvPr>
            <p:ph type="subTitle" idx="14"/>
          </p:nvPr>
        </p:nvSpPr>
        <p:spPr>
          <a:xfrm>
            <a:off x="3940425" y="2588094"/>
            <a:ext cx="1143000" cy="866902"/>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Font typeface="Inter"/>
              <a:buNone/>
              <a:defRPr sz="12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853" name="Google Shape;853;p177"/>
          <p:cNvSpPr txBox="1">
            <a:spLocks noGrp="1"/>
          </p:cNvSpPr>
          <p:nvPr>
            <p:ph type="subTitle" idx="15"/>
          </p:nvPr>
        </p:nvSpPr>
        <p:spPr>
          <a:xfrm>
            <a:off x="3940425" y="3348998"/>
            <a:ext cx="1143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854" name="Google Shape;854;p177"/>
          <p:cNvSpPr txBox="1">
            <a:spLocks noGrp="1"/>
          </p:cNvSpPr>
          <p:nvPr>
            <p:ph type="subTitle" idx="16"/>
          </p:nvPr>
        </p:nvSpPr>
        <p:spPr>
          <a:xfrm>
            <a:off x="5133250" y="1973126"/>
            <a:ext cx="1143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855" name="Google Shape;855;p177"/>
          <p:cNvSpPr txBox="1">
            <a:spLocks noGrp="1"/>
          </p:cNvSpPr>
          <p:nvPr>
            <p:ph type="subTitle" idx="17"/>
          </p:nvPr>
        </p:nvSpPr>
        <p:spPr>
          <a:xfrm>
            <a:off x="5133250" y="2588094"/>
            <a:ext cx="1143000" cy="866902"/>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Font typeface="Inter"/>
              <a:buNone/>
              <a:defRPr sz="12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856" name="Google Shape;856;p177"/>
          <p:cNvSpPr txBox="1">
            <a:spLocks noGrp="1"/>
          </p:cNvSpPr>
          <p:nvPr>
            <p:ph type="subTitle" idx="18"/>
          </p:nvPr>
        </p:nvSpPr>
        <p:spPr>
          <a:xfrm>
            <a:off x="5133250" y="3348998"/>
            <a:ext cx="1143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857" name="Google Shape;857;p177"/>
          <p:cNvSpPr txBox="1">
            <a:spLocks noGrp="1"/>
          </p:cNvSpPr>
          <p:nvPr>
            <p:ph type="subTitle" idx="19"/>
          </p:nvPr>
        </p:nvSpPr>
        <p:spPr>
          <a:xfrm>
            <a:off x="6326075" y="1973126"/>
            <a:ext cx="1143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858" name="Google Shape;858;p177"/>
          <p:cNvSpPr txBox="1">
            <a:spLocks noGrp="1"/>
          </p:cNvSpPr>
          <p:nvPr>
            <p:ph type="subTitle" idx="20"/>
          </p:nvPr>
        </p:nvSpPr>
        <p:spPr>
          <a:xfrm>
            <a:off x="6326075" y="2588094"/>
            <a:ext cx="1143000" cy="866902"/>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Font typeface="Inter"/>
              <a:buNone/>
              <a:defRPr sz="12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859" name="Google Shape;859;p177"/>
          <p:cNvSpPr txBox="1">
            <a:spLocks noGrp="1"/>
          </p:cNvSpPr>
          <p:nvPr>
            <p:ph type="subTitle" idx="21"/>
          </p:nvPr>
        </p:nvSpPr>
        <p:spPr>
          <a:xfrm>
            <a:off x="6326075" y="3348998"/>
            <a:ext cx="1143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860" name="Google Shape;860;p177"/>
          <p:cNvSpPr txBox="1">
            <a:spLocks noGrp="1"/>
          </p:cNvSpPr>
          <p:nvPr>
            <p:ph type="subTitle" idx="22"/>
          </p:nvPr>
        </p:nvSpPr>
        <p:spPr>
          <a:xfrm>
            <a:off x="7518900" y="1973126"/>
            <a:ext cx="11430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000"/>
              <a:buFont typeface="Roboto Mono"/>
              <a:buNone/>
              <a:defRPr sz="1000">
                <a:latin typeface="Roboto Mono"/>
                <a:ea typeface="Roboto Mono"/>
                <a:cs typeface="Roboto Mono"/>
                <a:sym typeface="Roboto Mono"/>
              </a:defRPr>
            </a:lvl1pPr>
            <a:lvl2pPr lvl="1" algn="l">
              <a:lnSpc>
                <a:spcPct val="115000"/>
              </a:lnSpc>
              <a:spcBef>
                <a:spcPts val="0"/>
              </a:spcBef>
              <a:spcAft>
                <a:spcPts val="0"/>
              </a:spcAft>
              <a:buSzPts val="1000"/>
              <a:buFont typeface="Roboto Mono"/>
              <a:buNone/>
              <a:defRPr sz="1000">
                <a:latin typeface="Roboto Mono"/>
                <a:ea typeface="Roboto Mono"/>
                <a:cs typeface="Roboto Mono"/>
                <a:sym typeface="Roboto Mono"/>
              </a:defRPr>
            </a:lvl2pPr>
            <a:lvl3pPr lvl="2" algn="l">
              <a:lnSpc>
                <a:spcPct val="115000"/>
              </a:lnSpc>
              <a:spcBef>
                <a:spcPts val="0"/>
              </a:spcBef>
              <a:spcAft>
                <a:spcPts val="0"/>
              </a:spcAft>
              <a:buSzPts val="1000"/>
              <a:buFont typeface="Roboto Mono"/>
              <a:buNone/>
              <a:defRPr sz="1000">
                <a:latin typeface="Roboto Mono"/>
                <a:ea typeface="Roboto Mono"/>
                <a:cs typeface="Roboto Mono"/>
                <a:sym typeface="Roboto Mono"/>
              </a:defRPr>
            </a:lvl3pPr>
            <a:lvl4pPr lvl="3" algn="l">
              <a:lnSpc>
                <a:spcPct val="115000"/>
              </a:lnSpc>
              <a:spcBef>
                <a:spcPts val="0"/>
              </a:spcBef>
              <a:spcAft>
                <a:spcPts val="0"/>
              </a:spcAft>
              <a:buSzPts val="1000"/>
              <a:buFont typeface="Roboto Mono"/>
              <a:buNone/>
              <a:defRPr sz="1000">
                <a:latin typeface="Roboto Mono"/>
                <a:ea typeface="Roboto Mono"/>
                <a:cs typeface="Roboto Mono"/>
                <a:sym typeface="Roboto Mono"/>
              </a:defRPr>
            </a:lvl4pPr>
            <a:lvl5pPr lvl="4" algn="l">
              <a:lnSpc>
                <a:spcPct val="115000"/>
              </a:lnSpc>
              <a:spcBef>
                <a:spcPts val="0"/>
              </a:spcBef>
              <a:spcAft>
                <a:spcPts val="0"/>
              </a:spcAft>
              <a:buSzPts val="1000"/>
              <a:buFont typeface="Roboto Mono"/>
              <a:buNone/>
              <a:defRPr sz="1000">
                <a:latin typeface="Roboto Mono"/>
                <a:ea typeface="Roboto Mono"/>
                <a:cs typeface="Roboto Mono"/>
                <a:sym typeface="Roboto Mono"/>
              </a:defRPr>
            </a:lvl5pPr>
            <a:lvl6pPr lvl="5" algn="l">
              <a:lnSpc>
                <a:spcPct val="115000"/>
              </a:lnSpc>
              <a:spcBef>
                <a:spcPts val="0"/>
              </a:spcBef>
              <a:spcAft>
                <a:spcPts val="0"/>
              </a:spcAft>
              <a:buSzPts val="1000"/>
              <a:buFont typeface="Roboto Mono"/>
              <a:buNone/>
              <a:defRPr sz="1000">
                <a:latin typeface="Roboto Mono"/>
                <a:ea typeface="Roboto Mono"/>
                <a:cs typeface="Roboto Mono"/>
                <a:sym typeface="Roboto Mono"/>
              </a:defRPr>
            </a:lvl6pPr>
            <a:lvl7pPr lvl="6" algn="l">
              <a:lnSpc>
                <a:spcPct val="115000"/>
              </a:lnSpc>
              <a:spcBef>
                <a:spcPts val="0"/>
              </a:spcBef>
              <a:spcAft>
                <a:spcPts val="0"/>
              </a:spcAft>
              <a:buSzPts val="1000"/>
              <a:buFont typeface="Roboto Mono"/>
              <a:buNone/>
              <a:defRPr sz="1000">
                <a:latin typeface="Roboto Mono"/>
                <a:ea typeface="Roboto Mono"/>
                <a:cs typeface="Roboto Mono"/>
                <a:sym typeface="Roboto Mono"/>
              </a:defRPr>
            </a:lvl7pPr>
            <a:lvl8pPr lvl="7" algn="l">
              <a:lnSpc>
                <a:spcPct val="115000"/>
              </a:lnSpc>
              <a:spcBef>
                <a:spcPts val="0"/>
              </a:spcBef>
              <a:spcAft>
                <a:spcPts val="0"/>
              </a:spcAft>
              <a:buSzPts val="1000"/>
              <a:buFont typeface="Roboto Mono"/>
              <a:buNone/>
              <a:defRPr sz="1000">
                <a:latin typeface="Roboto Mono"/>
                <a:ea typeface="Roboto Mono"/>
                <a:cs typeface="Roboto Mono"/>
                <a:sym typeface="Roboto Mono"/>
              </a:defRPr>
            </a:lvl8pPr>
            <a:lvl9pPr lvl="8" algn="l">
              <a:lnSpc>
                <a:spcPct val="115000"/>
              </a:lnSpc>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861" name="Google Shape;861;p177"/>
          <p:cNvSpPr txBox="1">
            <a:spLocks noGrp="1"/>
          </p:cNvSpPr>
          <p:nvPr>
            <p:ph type="subTitle" idx="23"/>
          </p:nvPr>
        </p:nvSpPr>
        <p:spPr>
          <a:xfrm>
            <a:off x="7518900" y="2588094"/>
            <a:ext cx="1143000" cy="866902"/>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Font typeface="Inter"/>
              <a:buNone/>
              <a:defRPr sz="1200">
                <a:latin typeface="Inter"/>
                <a:ea typeface="Inter"/>
                <a:cs typeface="Inter"/>
                <a:sym typeface="Inter"/>
              </a:defRPr>
            </a:lvl1pPr>
            <a:lvl2pPr lvl="1" algn="l">
              <a:lnSpc>
                <a:spcPct val="115000"/>
              </a:lnSpc>
              <a:spcBef>
                <a:spcPts val="0"/>
              </a:spcBef>
              <a:spcAft>
                <a:spcPts val="0"/>
              </a:spcAft>
              <a:buSzPts val="1400"/>
              <a:buFont typeface="Inter"/>
              <a:buNone/>
              <a:defRPr>
                <a:latin typeface="Inter"/>
                <a:ea typeface="Inter"/>
                <a:cs typeface="Inter"/>
                <a:sym typeface="Inter"/>
              </a:defRPr>
            </a:lvl2pPr>
            <a:lvl3pPr lvl="2" algn="l">
              <a:lnSpc>
                <a:spcPct val="115000"/>
              </a:lnSpc>
              <a:spcBef>
                <a:spcPts val="0"/>
              </a:spcBef>
              <a:spcAft>
                <a:spcPts val="0"/>
              </a:spcAft>
              <a:buSzPts val="1400"/>
              <a:buFont typeface="Inter"/>
              <a:buNone/>
              <a:defRPr>
                <a:latin typeface="Inter"/>
                <a:ea typeface="Inter"/>
                <a:cs typeface="Inter"/>
                <a:sym typeface="Inter"/>
              </a:defRPr>
            </a:lvl3pPr>
            <a:lvl4pPr lvl="3" algn="l">
              <a:lnSpc>
                <a:spcPct val="115000"/>
              </a:lnSpc>
              <a:spcBef>
                <a:spcPts val="0"/>
              </a:spcBef>
              <a:spcAft>
                <a:spcPts val="0"/>
              </a:spcAft>
              <a:buSzPts val="1400"/>
              <a:buFont typeface="Inter"/>
              <a:buNone/>
              <a:defRPr>
                <a:latin typeface="Inter"/>
                <a:ea typeface="Inter"/>
                <a:cs typeface="Inter"/>
                <a:sym typeface="Inter"/>
              </a:defRPr>
            </a:lvl4pPr>
            <a:lvl5pPr lvl="4" algn="l">
              <a:lnSpc>
                <a:spcPct val="115000"/>
              </a:lnSpc>
              <a:spcBef>
                <a:spcPts val="0"/>
              </a:spcBef>
              <a:spcAft>
                <a:spcPts val="0"/>
              </a:spcAft>
              <a:buSzPts val="1400"/>
              <a:buFont typeface="Inter"/>
              <a:buNone/>
              <a:defRPr>
                <a:latin typeface="Inter"/>
                <a:ea typeface="Inter"/>
                <a:cs typeface="Inter"/>
                <a:sym typeface="Inter"/>
              </a:defRPr>
            </a:lvl5pPr>
            <a:lvl6pPr lvl="5" algn="l">
              <a:lnSpc>
                <a:spcPct val="115000"/>
              </a:lnSpc>
              <a:spcBef>
                <a:spcPts val="0"/>
              </a:spcBef>
              <a:spcAft>
                <a:spcPts val="0"/>
              </a:spcAft>
              <a:buSzPts val="1400"/>
              <a:buFont typeface="Inter"/>
              <a:buNone/>
              <a:defRPr>
                <a:latin typeface="Inter"/>
                <a:ea typeface="Inter"/>
                <a:cs typeface="Inter"/>
                <a:sym typeface="Inter"/>
              </a:defRPr>
            </a:lvl6pPr>
            <a:lvl7pPr lvl="6" algn="l">
              <a:lnSpc>
                <a:spcPct val="115000"/>
              </a:lnSpc>
              <a:spcBef>
                <a:spcPts val="0"/>
              </a:spcBef>
              <a:spcAft>
                <a:spcPts val="0"/>
              </a:spcAft>
              <a:buSzPts val="1400"/>
              <a:buFont typeface="Inter"/>
              <a:buNone/>
              <a:defRPr>
                <a:latin typeface="Inter"/>
                <a:ea typeface="Inter"/>
                <a:cs typeface="Inter"/>
                <a:sym typeface="Inter"/>
              </a:defRPr>
            </a:lvl7pPr>
            <a:lvl8pPr lvl="7" algn="l">
              <a:lnSpc>
                <a:spcPct val="115000"/>
              </a:lnSpc>
              <a:spcBef>
                <a:spcPts val="0"/>
              </a:spcBef>
              <a:spcAft>
                <a:spcPts val="0"/>
              </a:spcAft>
              <a:buSzPts val="1400"/>
              <a:buFont typeface="Inter"/>
              <a:buNone/>
              <a:defRPr>
                <a:latin typeface="Inter"/>
                <a:ea typeface="Inter"/>
                <a:cs typeface="Inter"/>
                <a:sym typeface="Inter"/>
              </a:defRPr>
            </a:lvl8pPr>
            <a:lvl9pPr lvl="8" algn="l">
              <a:lnSpc>
                <a:spcPct val="115000"/>
              </a:lnSpc>
              <a:spcBef>
                <a:spcPts val="0"/>
              </a:spcBef>
              <a:spcAft>
                <a:spcPts val="0"/>
              </a:spcAft>
              <a:buSzPts val="1400"/>
              <a:buFont typeface="Inter"/>
              <a:buNone/>
              <a:defRPr>
                <a:latin typeface="Inter"/>
                <a:ea typeface="Inter"/>
                <a:cs typeface="Inter"/>
                <a:sym typeface="Inter"/>
              </a:defRPr>
            </a:lvl9pPr>
          </a:lstStyle>
          <a:p>
            <a:endParaRPr/>
          </a:p>
        </p:txBody>
      </p:sp>
      <p:sp>
        <p:nvSpPr>
          <p:cNvPr id="862" name="Google Shape;862;p177"/>
          <p:cNvSpPr txBox="1">
            <a:spLocks noGrp="1"/>
          </p:cNvSpPr>
          <p:nvPr>
            <p:ph type="subTitle" idx="24"/>
          </p:nvPr>
        </p:nvSpPr>
        <p:spPr>
          <a:xfrm>
            <a:off x="7518900" y="3348998"/>
            <a:ext cx="1143000" cy="1326928"/>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863" name="Google Shape;863;p177"/>
          <p:cNvSpPr/>
          <p:nvPr/>
        </p:nvSpPr>
        <p:spPr>
          <a:xfrm>
            <a:off x="9244025" y="1830494"/>
            <a:ext cx="1509600" cy="2845432"/>
          </a:xfrm>
          <a:prstGeom prst="roundRect">
            <a:avLst>
              <a:gd name="adj" fmla="val 3268"/>
            </a:avLst>
          </a:prstGeom>
          <a:solidFill>
            <a:schemeClr val="dk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77"/>
          <p:cNvSpPr txBox="1"/>
          <p:nvPr/>
        </p:nvSpPr>
        <p:spPr>
          <a:xfrm>
            <a:off x="9401175" y="1986938"/>
            <a:ext cx="976200" cy="33901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Mono"/>
                <a:ea typeface="Roboto Mono"/>
                <a:cs typeface="Roboto Mono"/>
                <a:sym typeface="Roboto Mono"/>
              </a:rPr>
              <a:t>2023 APR</a:t>
            </a:r>
            <a:endParaRPr sz="1000" b="0" i="0" u="none" strike="noStrike" cap="none">
              <a:solidFill>
                <a:schemeClr val="dk1"/>
              </a:solidFill>
              <a:latin typeface="Roboto Mono"/>
              <a:ea typeface="Roboto Mono"/>
              <a:cs typeface="Roboto Mono"/>
              <a:sym typeface="Roboto Mono"/>
            </a:endParaRPr>
          </a:p>
        </p:txBody>
      </p:sp>
      <p:sp>
        <p:nvSpPr>
          <p:cNvPr id="865" name="Google Shape;865;p177"/>
          <p:cNvSpPr txBox="1"/>
          <p:nvPr/>
        </p:nvSpPr>
        <p:spPr>
          <a:xfrm>
            <a:off x="9401175" y="2588094"/>
            <a:ext cx="1143000" cy="86960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Inter"/>
                <a:ea typeface="Inter"/>
                <a:cs typeface="Inter"/>
                <a:sym typeface="Inter"/>
              </a:rPr>
              <a:t>What happened on  this date in &lt;10 words</a:t>
            </a:r>
            <a:endParaRPr sz="1200" b="0" i="0" u="none" strike="noStrike" cap="none">
              <a:solidFill>
                <a:schemeClr val="dk1"/>
              </a:solidFill>
              <a:latin typeface="Inter"/>
              <a:ea typeface="Inter"/>
              <a:cs typeface="Inter"/>
              <a:sym typeface="Inter"/>
            </a:endParaRPr>
          </a:p>
        </p:txBody>
      </p:sp>
      <p:sp>
        <p:nvSpPr>
          <p:cNvPr id="866" name="Google Shape;866;p177"/>
          <p:cNvSpPr txBox="1"/>
          <p:nvPr/>
        </p:nvSpPr>
        <p:spPr>
          <a:xfrm>
            <a:off x="9401175" y="3348998"/>
            <a:ext cx="1143000" cy="144643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2"/>
                </a:solidFill>
                <a:latin typeface="Inter"/>
                <a:ea typeface="Inter"/>
                <a:cs typeface="Inter"/>
                <a:sym typeface="Inter"/>
              </a:rPr>
              <a:t>Description of what happened on this date in &lt;20 words. Keep it short and sweet. </a:t>
            </a:r>
            <a:endParaRPr sz="1000" b="0" i="0" u="none" strike="noStrike" cap="none">
              <a:solidFill>
                <a:schemeClr val="lt2"/>
              </a:solidFill>
              <a:latin typeface="Inter"/>
              <a:ea typeface="Inter"/>
              <a:cs typeface="Inter"/>
              <a:sym typeface="Inter"/>
            </a:endParaRPr>
          </a:p>
        </p:txBody>
      </p:sp>
      <p:sp>
        <p:nvSpPr>
          <p:cNvPr id="867" name="Google Shape;867;p177"/>
          <p:cNvSpPr/>
          <p:nvPr/>
        </p:nvSpPr>
        <p:spPr>
          <a:xfrm>
            <a:off x="10801350" y="1615995"/>
            <a:ext cx="1000200" cy="1549433"/>
          </a:xfrm>
          <a:prstGeom prst="roundRect">
            <a:avLst>
              <a:gd name="adj" fmla="val 4342"/>
            </a:avLst>
          </a:prstGeom>
          <a:solidFill>
            <a:schemeClr val="lt1"/>
          </a:solidFill>
          <a:ln w="9525" cap="flat" cmpd="sng">
            <a:solidFill>
              <a:schemeClr val="accent4"/>
            </a:solidFill>
            <a:prstDash val="solid"/>
            <a:round/>
            <a:headEnd type="none" w="sm" len="sm"/>
            <a:tailEnd type="none" w="sm" len="sm"/>
          </a:ln>
          <a:effectLst>
            <a:outerShdw blurRad="142875" dist="85725"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77"/>
          <p:cNvSpPr txBox="1"/>
          <p:nvPr/>
        </p:nvSpPr>
        <p:spPr>
          <a:xfrm>
            <a:off x="10853650" y="1650852"/>
            <a:ext cx="924000" cy="144643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Inter"/>
                <a:ea typeface="Inter"/>
                <a:cs typeface="Inter"/>
                <a:sym typeface="Inter"/>
              </a:rPr>
              <a:t>Please always </a:t>
            </a:r>
            <a:br>
              <a:rPr lang="en" sz="800" b="0" i="0" u="none" strike="noStrike" cap="none">
                <a:solidFill>
                  <a:schemeClr val="dk1"/>
                </a:solidFill>
                <a:latin typeface="Inter"/>
                <a:ea typeface="Inter"/>
                <a:cs typeface="Inter"/>
                <a:sym typeface="Inter"/>
              </a:rPr>
            </a:br>
            <a:r>
              <a:rPr lang="en" sz="800" b="0" i="0" u="none" strike="noStrike" cap="none">
                <a:solidFill>
                  <a:schemeClr val="dk1"/>
                </a:solidFill>
                <a:latin typeface="Inter"/>
                <a:ea typeface="Inter"/>
                <a:cs typeface="Inter"/>
                <a:sym typeface="Inter"/>
              </a:rPr>
              <a:t>type dates: </a:t>
            </a:r>
            <a:br>
              <a:rPr lang="en" sz="800" b="0" i="0" u="none" strike="noStrike" cap="none">
                <a:solidFill>
                  <a:schemeClr val="dk1"/>
                </a:solidFill>
                <a:latin typeface="Inter"/>
                <a:ea typeface="Inter"/>
                <a:cs typeface="Inter"/>
                <a:sym typeface="Inter"/>
              </a:rPr>
            </a:br>
            <a:br>
              <a:rPr lang="en" sz="800" b="0" i="0" u="none" strike="noStrike" cap="none">
                <a:solidFill>
                  <a:schemeClr val="dk1"/>
                </a:solidFill>
                <a:latin typeface="Inter"/>
                <a:ea typeface="Inter"/>
                <a:cs typeface="Inter"/>
                <a:sym typeface="Inter"/>
              </a:rPr>
            </a:br>
            <a:r>
              <a:rPr lang="en" sz="600" b="0" i="0" u="none" strike="noStrike" cap="none">
                <a:solidFill>
                  <a:schemeClr val="dk1"/>
                </a:solidFill>
                <a:latin typeface="Roboto Mono"/>
                <a:ea typeface="Roboto Mono"/>
                <a:cs typeface="Roboto Mono"/>
                <a:sym typeface="Roboto Mono"/>
              </a:rPr>
              <a:t>YEAR MTH DAY</a:t>
            </a:r>
            <a:br>
              <a:rPr lang="en" sz="600" b="0" i="0" u="none" strike="noStrike" cap="none">
                <a:solidFill>
                  <a:schemeClr val="dk1"/>
                </a:solidFill>
                <a:latin typeface="Roboto Mono"/>
                <a:ea typeface="Roboto Mono"/>
                <a:cs typeface="Roboto Mono"/>
                <a:sym typeface="Roboto Mono"/>
              </a:rPr>
            </a:br>
            <a:endParaRPr sz="600" b="0"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Inter"/>
                <a:ea typeface="Inter"/>
                <a:cs typeface="Inter"/>
                <a:sym typeface="Inter"/>
              </a:rPr>
              <a:t>Example</a:t>
            </a:r>
            <a:endParaRPr sz="6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Roboto Mono"/>
                <a:ea typeface="Roboto Mono"/>
                <a:cs typeface="Roboto Mono"/>
                <a:sym typeface="Roboto Mono"/>
              </a:rPr>
              <a:t>2023 APR 13 </a:t>
            </a:r>
            <a:br>
              <a:rPr lang="en" sz="600" b="0" i="0" u="none" strike="noStrike" cap="none">
                <a:solidFill>
                  <a:schemeClr val="dk1"/>
                </a:solidFill>
                <a:latin typeface="Roboto Mono"/>
                <a:ea typeface="Roboto Mono"/>
                <a:cs typeface="Roboto Mono"/>
                <a:sym typeface="Roboto Mono"/>
              </a:rPr>
            </a:br>
            <a:r>
              <a:rPr lang="en" sz="600" b="0" i="0" u="none" strike="noStrike" cap="none">
                <a:solidFill>
                  <a:schemeClr val="dk1"/>
                </a:solidFill>
                <a:latin typeface="Roboto Mono"/>
                <a:ea typeface="Roboto Mono"/>
                <a:cs typeface="Roboto Mono"/>
                <a:sym typeface="Roboto Mono"/>
              </a:rPr>
              <a:t>or </a:t>
            </a:r>
            <a:br>
              <a:rPr lang="en" sz="600" b="0" i="0" u="none" strike="noStrike" cap="none">
                <a:solidFill>
                  <a:schemeClr val="dk1"/>
                </a:solidFill>
                <a:latin typeface="Roboto Mono"/>
                <a:ea typeface="Roboto Mono"/>
                <a:cs typeface="Roboto Mono"/>
                <a:sym typeface="Roboto Mono"/>
              </a:rPr>
            </a:br>
            <a:r>
              <a:rPr lang="en" sz="600" b="0" i="0" u="none" strike="noStrike" cap="none">
                <a:solidFill>
                  <a:schemeClr val="dk1"/>
                </a:solidFill>
                <a:latin typeface="Roboto Mono"/>
                <a:ea typeface="Roboto Mono"/>
                <a:cs typeface="Roboto Mono"/>
                <a:sym typeface="Roboto Mono"/>
              </a:rPr>
              <a:t>2023 APR</a:t>
            </a:r>
            <a:br>
              <a:rPr lang="en" sz="600" b="0" i="0" u="none" strike="noStrike" cap="none">
                <a:solidFill>
                  <a:schemeClr val="dk1"/>
                </a:solidFill>
                <a:latin typeface="Roboto Mono"/>
                <a:ea typeface="Roboto Mono"/>
                <a:cs typeface="Roboto Mono"/>
                <a:sym typeface="Roboto Mono"/>
              </a:rPr>
            </a:br>
            <a:br>
              <a:rPr lang="en" sz="600" b="0" i="0" u="none" strike="noStrike" cap="none">
                <a:solidFill>
                  <a:schemeClr val="dk1"/>
                </a:solidFill>
                <a:latin typeface="Roboto Mono"/>
                <a:ea typeface="Roboto Mono"/>
                <a:cs typeface="Roboto Mono"/>
                <a:sym typeface="Roboto Mono"/>
              </a:rPr>
            </a:br>
            <a:r>
              <a:rPr lang="en" sz="600" b="0" i="0" u="none" strike="noStrike" cap="none">
                <a:solidFill>
                  <a:schemeClr val="dk1"/>
                </a:solidFill>
                <a:latin typeface="Roboto Mono"/>
                <a:ea typeface="Roboto Mono"/>
                <a:cs typeface="Roboto Mono"/>
                <a:sym typeface="Roboto Mono"/>
              </a:rPr>
              <a:t>JAN FEB MAR APR MAY JUN JUL AUG SEP NOV DEC</a:t>
            </a:r>
            <a:endParaRPr sz="800" b="0" i="0" u="none" strike="noStrike" cap="none">
              <a:solidFill>
                <a:schemeClr val="dk1"/>
              </a:solidFill>
              <a:latin typeface="Inter"/>
              <a:ea typeface="Inter"/>
              <a:cs typeface="Inter"/>
              <a:sym typeface="Inter"/>
            </a:endParaRPr>
          </a:p>
        </p:txBody>
      </p:sp>
      <p:sp>
        <p:nvSpPr>
          <p:cNvPr id="869" name="Google Shape;869;p177"/>
          <p:cNvSpPr/>
          <p:nvPr/>
        </p:nvSpPr>
        <p:spPr>
          <a:xfrm>
            <a:off x="9503700" y="2447865"/>
            <a:ext cx="924000" cy="1831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77"/>
          <p:cNvSpPr/>
          <p:nvPr/>
        </p:nvSpPr>
        <p:spPr>
          <a:xfrm>
            <a:off x="10591800" y="2008859"/>
            <a:ext cx="294900" cy="295173"/>
          </a:xfrm>
          <a:prstGeom prst="roundRect">
            <a:avLst>
              <a:gd name="adj" fmla="val 8079"/>
            </a:avLst>
          </a:prstGeom>
          <a:solidFill>
            <a:schemeClr val="dk2"/>
          </a:solidFill>
          <a:ln w="9525" cap="flat" cmpd="sng">
            <a:solidFill>
              <a:schemeClr val="lt1"/>
            </a:solidFill>
            <a:prstDash val="solid"/>
            <a:round/>
            <a:headEnd type="none" w="sm" len="sm"/>
            <a:tailEnd type="none" w="sm" len="sm"/>
          </a:ln>
          <a:effectLst>
            <a:outerShdw blurRad="142875" dist="85725"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77"/>
          <p:cNvSpPr/>
          <p:nvPr/>
        </p:nvSpPr>
        <p:spPr>
          <a:xfrm>
            <a:off x="10645516" y="2075060"/>
            <a:ext cx="187484" cy="148949"/>
          </a:xfrm>
          <a:custGeom>
            <a:avLst/>
            <a:gdLst/>
            <a:ahLst/>
            <a:cxnLst/>
            <a:rect l="l" t="t" r="r" b="b"/>
            <a:pathLst>
              <a:path w="1881" h="1493" extrusionOk="0">
                <a:moveTo>
                  <a:pt x="1079" y="1459"/>
                </a:moveTo>
                <a:cubicBezTo>
                  <a:pt x="1105" y="1493"/>
                  <a:pt x="1155" y="1493"/>
                  <a:pt x="1189" y="1459"/>
                </a:cubicBezTo>
                <a:lnTo>
                  <a:pt x="1847" y="801"/>
                </a:lnTo>
                <a:cubicBezTo>
                  <a:pt x="1881" y="768"/>
                  <a:pt x="1881" y="717"/>
                  <a:pt x="1847" y="692"/>
                </a:cubicBezTo>
                <a:lnTo>
                  <a:pt x="1189" y="26"/>
                </a:lnTo>
                <a:cubicBezTo>
                  <a:pt x="1155" y="0"/>
                  <a:pt x="1105" y="0"/>
                  <a:pt x="1079" y="26"/>
                </a:cubicBezTo>
                <a:cubicBezTo>
                  <a:pt x="1046" y="59"/>
                  <a:pt x="1046" y="110"/>
                  <a:pt x="1079" y="144"/>
                </a:cubicBezTo>
                <a:lnTo>
                  <a:pt x="1602" y="667"/>
                </a:lnTo>
                <a:lnTo>
                  <a:pt x="76" y="667"/>
                </a:lnTo>
                <a:cubicBezTo>
                  <a:pt x="34" y="667"/>
                  <a:pt x="0" y="700"/>
                  <a:pt x="0" y="742"/>
                </a:cubicBezTo>
                <a:cubicBezTo>
                  <a:pt x="0" y="785"/>
                  <a:pt x="34" y="827"/>
                  <a:pt x="76" y="827"/>
                </a:cubicBezTo>
                <a:lnTo>
                  <a:pt x="1602" y="827"/>
                </a:lnTo>
                <a:lnTo>
                  <a:pt x="1079" y="1350"/>
                </a:lnTo>
                <a:cubicBezTo>
                  <a:pt x="1046" y="1375"/>
                  <a:pt x="1046" y="1426"/>
                  <a:pt x="1079" y="1459"/>
                </a:cubicBezTo>
                <a:close/>
              </a:path>
            </a:pathLst>
          </a:custGeom>
          <a:gradFill>
            <a:gsLst>
              <a:gs pos="0">
                <a:schemeClr val="accent4"/>
              </a:gs>
              <a:gs pos="100000">
                <a:schemeClr val="accent5"/>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7973231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11. Title &amp; content">
  <p:cSld name="11. Title &amp; content">
    <p:spTree>
      <p:nvGrpSpPr>
        <p:cNvPr id="1" name="Shape 872"/>
        <p:cNvGrpSpPr/>
        <p:nvPr/>
      </p:nvGrpSpPr>
      <p:grpSpPr>
        <a:xfrm>
          <a:off x="0" y="0"/>
          <a:ext cx="0" cy="0"/>
          <a:chOff x="0" y="0"/>
          <a:chExt cx="0" cy="0"/>
        </a:xfrm>
      </p:grpSpPr>
      <p:sp>
        <p:nvSpPr>
          <p:cNvPr id="873" name="Google Shape;873;p178"/>
          <p:cNvSpPr/>
          <p:nvPr/>
        </p:nvSpPr>
        <p:spPr>
          <a:xfrm>
            <a:off x="0" y="0"/>
            <a:ext cx="4114800" cy="514826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78"/>
          <p:cNvSpPr txBox="1">
            <a:spLocks noGrp="1"/>
          </p:cNvSpPr>
          <p:nvPr>
            <p:ph type="ctrTitle"/>
          </p:nvPr>
        </p:nvSpPr>
        <p:spPr>
          <a:xfrm>
            <a:off x="285075" y="490954"/>
            <a:ext cx="3563100" cy="416635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3600"/>
              <a:buFont typeface="Inter"/>
              <a:buNone/>
              <a:defRPr sz="3600" b="1">
                <a:latin typeface="Inter"/>
                <a:ea typeface="Inter"/>
                <a:cs typeface="Inter"/>
                <a:sym typeface="Inter"/>
              </a:defRPr>
            </a:lvl1pPr>
            <a:lvl2pPr lvl="1" algn="l">
              <a:lnSpc>
                <a:spcPct val="100000"/>
              </a:lnSpc>
              <a:spcBef>
                <a:spcPts val="0"/>
              </a:spcBef>
              <a:spcAft>
                <a:spcPts val="0"/>
              </a:spcAft>
              <a:buSzPts val="3600"/>
              <a:buFont typeface="Inter"/>
              <a:buNone/>
              <a:defRPr sz="3600" b="1">
                <a:latin typeface="Inter"/>
                <a:ea typeface="Inter"/>
                <a:cs typeface="Inter"/>
                <a:sym typeface="Inter"/>
              </a:defRPr>
            </a:lvl2pPr>
            <a:lvl3pPr lvl="2" algn="l">
              <a:lnSpc>
                <a:spcPct val="100000"/>
              </a:lnSpc>
              <a:spcBef>
                <a:spcPts val="0"/>
              </a:spcBef>
              <a:spcAft>
                <a:spcPts val="0"/>
              </a:spcAft>
              <a:buSzPts val="3600"/>
              <a:buFont typeface="Inter"/>
              <a:buNone/>
              <a:defRPr sz="3600" b="1">
                <a:latin typeface="Inter"/>
                <a:ea typeface="Inter"/>
                <a:cs typeface="Inter"/>
                <a:sym typeface="Inter"/>
              </a:defRPr>
            </a:lvl3pPr>
            <a:lvl4pPr lvl="3" algn="l">
              <a:lnSpc>
                <a:spcPct val="100000"/>
              </a:lnSpc>
              <a:spcBef>
                <a:spcPts val="0"/>
              </a:spcBef>
              <a:spcAft>
                <a:spcPts val="0"/>
              </a:spcAft>
              <a:buSzPts val="3600"/>
              <a:buFont typeface="Inter"/>
              <a:buNone/>
              <a:defRPr sz="3600" b="1">
                <a:latin typeface="Inter"/>
                <a:ea typeface="Inter"/>
                <a:cs typeface="Inter"/>
                <a:sym typeface="Inter"/>
              </a:defRPr>
            </a:lvl4pPr>
            <a:lvl5pPr lvl="4" algn="l">
              <a:lnSpc>
                <a:spcPct val="100000"/>
              </a:lnSpc>
              <a:spcBef>
                <a:spcPts val="0"/>
              </a:spcBef>
              <a:spcAft>
                <a:spcPts val="0"/>
              </a:spcAft>
              <a:buSzPts val="3600"/>
              <a:buFont typeface="Inter"/>
              <a:buNone/>
              <a:defRPr sz="3600" b="1">
                <a:latin typeface="Inter"/>
                <a:ea typeface="Inter"/>
                <a:cs typeface="Inter"/>
                <a:sym typeface="Inter"/>
              </a:defRPr>
            </a:lvl5pPr>
            <a:lvl6pPr lvl="5" algn="l">
              <a:lnSpc>
                <a:spcPct val="100000"/>
              </a:lnSpc>
              <a:spcBef>
                <a:spcPts val="0"/>
              </a:spcBef>
              <a:spcAft>
                <a:spcPts val="0"/>
              </a:spcAft>
              <a:buSzPts val="3600"/>
              <a:buFont typeface="Inter"/>
              <a:buNone/>
              <a:defRPr sz="3600" b="1">
                <a:latin typeface="Inter"/>
                <a:ea typeface="Inter"/>
                <a:cs typeface="Inter"/>
                <a:sym typeface="Inter"/>
              </a:defRPr>
            </a:lvl6pPr>
            <a:lvl7pPr lvl="6" algn="l">
              <a:lnSpc>
                <a:spcPct val="100000"/>
              </a:lnSpc>
              <a:spcBef>
                <a:spcPts val="0"/>
              </a:spcBef>
              <a:spcAft>
                <a:spcPts val="0"/>
              </a:spcAft>
              <a:buSzPts val="3600"/>
              <a:buFont typeface="Inter"/>
              <a:buNone/>
              <a:defRPr sz="3600" b="1">
                <a:latin typeface="Inter"/>
                <a:ea typeface="Inter"/>
                <a:cs typeface="Inter"/>
                <a:sym typeface="Inter"/>
              </a:defRPr>
            </a:lvl7pPr>
            <a:lvl8pPr lvl="7" algn="l">
              <a:lnSpc>
                <a:spcPct val="100000"/>
              </a:lnSpc>
              <a:spcBef>
                <a:spcPts val="0"/>
              </a:spcBef>
              <a:spcAft>
                <a:spcPts val="0"/>
              </a:spcAft>
              <a:buSzPts val="3600"/>
              <a:buFont typeface="Inter"/>
              <a:buNone/>
              <a:defRPr sz="3600" b="1">
                <a:latin typeface="Inter"/>
                <a:ea typeface="Inter"/>
                <a:cs typeface="Inter"/>
                <a:sym typeface="Inter"/>
              </a:defRPr>
            </a:lvl8pPr>
            <a:lvl9pPr lvl="8" algn="l">
              <a:lnSpc>
                <a:spcPct val="100000"/>
              </a:lnSpc>
              <a:spcBef>
                <a:spcPts val="0"/>
              </a:spcBef>
              <a:spcAft>
                <a:spcPts val="0"/>
              </a:spcAft>
              <a:buSzPts val="3600"/>
              <a:buFont typeface="Inter"/>
              <a:buNone/>
              <a:defRPr sz="3600" b="1">
                <a:latin typeface="Inter"/>
                <a:ea typeface="Inter"/>
                <a:cs typeface="Inter"/>
                <a:sym typeface="Inter"/>
              </a:defRPr>
            </a:lvl9pPr>
          </a:lstStyle>
          <a:p>
            <a:endParaRPr/>
          </a:p>
        </p:txBody>
      </p:sp>
      <p:sp>
        <p:nvSpPr>
          <p:cNvPr id="875" name="Google Shape;875;p178"/>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
        <p:nvSpPr>
          <p:cNvPr id="876" name="Google Shape;876;p178"/>
          <p:cNvSpPr txBox="1">
            <a:spLocks noGrp="1"/>
          </p:cNvSpPr>
          <p:nvPr>
            <p:ph type="body" idx="1"/>
          </p:nvPr>
        </p:nvSpPr>
        <p:spPr>
          <a:xfrm>
            <a:off x="4629150" y="873208"/>
            <a:ext cx="4048200" cy="503184"/>
          </a:xfrm>
          <a:prstGeom prst="rect">
            <a:avLst/>
          </a:prstGeom>
          <a:noFill/>
          <a:ln>
            <a:noFill/>
          </a:ln>
        </p:spPr>
        <p:txBody>
          <a:bodyPr spcFirstLastPara="1" wrap="square" lIns="91425" tIns="91425" rIns="91425" bIns="91425" anchor="t" anchorCtr="0">
            <a:sp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335201035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1. Title (GitHub)" type="title">
  <p:cSld name="1. Title (GitHub)">
    <p:spTree>
      <p:nvGrpSpPr>
        <p:cNvPr id="1" name="Shape 877"/>
        <p:cNvGrpSpPr/>
        <p:nvPr/>
      </p:nvGrpSpPr>
      <p:grpSpPr>
        <a:xfrm>
          <a:off x="0" y="0"/>
          <a:ext cx="0" cy="0"/>
          <a:chOff x="0" y="0"/>
          <a:chExt cx="0" cy="0"/>
        </a:xfrm>
      </p:grpSpPr>
      <p:pic>
        <p:nvPicPr>
          <p:cNvPr id="878" name="Google Shape;878;p179"/>
          <p:cNvPicPr preferRelativeResize="0"/>
          <p:nvPr/>
        </p:nvPicPr>
        <p:blipFill rotWithShape="1">
          <a:blip r:embed="rId2">
            <a:alphaModFix/>
          </a:blip>
          <a:srcRect l="1465" r="1474"/>
          <a:stretch/>
        </p:blipFill>
        <p:spPr>
          <a:xfrm>
            <a:off x="1" y="1"/>
            <a:ext cx="9144001" cy="5148264"/>
          </a:xfrm>
          <a:prstGeom prst="rect">
            <a:avLst/>
          </a:prstGeom>
          <a:noFill/>
          <a:ln>
            <a:noFill/>
          </a:ln>
        </p:spPr>
      </p:pic>
      <p:sp>
        <p:nvSpPr>
          <p:cNvPr id="879" name="Google Shape;879;p179"/>
          <p:cNvSpPr txBox="1">
            <a:spLocks noGrp="1"/>
          </p:cNvSpPr>
          <p:nvPr>
            <p:ph type="ctrTitle"/>
          </p:nvPr>
        </p:nvSpPr>
        <p:spPr>
          <a:xfrm>
            <a:off x="427000" y="1546881"/>
            <a:ext cx="6092700" cy="2054501"/>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b="1"/>
            </a:lvl1pPr>
            <a:lvl2pPr lvl="1" algn="l">
              <a:lnSpc>
                <a:spcPct val="100000"/>
              </a:lnSpc>
              <a:spcBef>
                <a:spcPts val="0"/>
              </a:spcBef>
              <a:spcAft>
                <a:spcPts val="0"/>
              </a:spcAft>
              <a:buSzPts val="4800"/>
              <a:buNone/>
              <a:defRPr sz="4800" b="1"/>
            </a:lvl2pPr>
            <a:lvl3pPr lvl="2" algn="l">
              <a:lnSpc>
                <a:spcPct val="100000"/>
              </a:lnSpc>
              <a:spcBef>
                <a:spcPts val="0"/>
              </a:spcBef>
              <a:spcAft>
                <a:spcPts val="0"/>
              </a:spcAft>
              <a:buSzPts val="4800"/>
              <a:buNone/>
              <a:defRPr sz="4800" b="1"/>
            </a:lvl3pPr>
            <a:lvl4pPr lvl="3" algn="l">
              <a:lnSpc>
                <a:spcPct val="100000"/>
              </a:lnSpc>
              <a:spcBef>
                <a:spcPts val="0"/>
              </a:spcBef>
              <a:spcAft>
                <a:spcPts val="0"/>
              </a:spcAft>
              <a:buSzPts val="4800"/>
              <a:buNone/>
              <a:defRPr sz="4800" b="1"/>
            </a:lvl4pPr>
            <a:lvl5pPr lvl="4" algn="l">
              <a:lnSpc>
                <a:spcPct val="100000"/>
              </a:lnSpc>
              <a:spcBef>
                <a:spcPts val="0"/>
              </a:spcBef>
              <a:spcAft>
                <a:spcPts val="0"/>
              </a:spcAft>
              <a:buSzPts val="4800"/>
              <a:buNone/>
              <a:defRPr sz="4800" b="1"/>
            </a:lvl5pPr>
            <a:lvl6pPr lvl="5" algn="l">
              <a:lnSpc>
                <a:spcPct val="100000"/>
              </a:lnSpc>
              <a:spcBef>
                <a:spcPts val="0"/>
              </a:spcBef>
              <a:spcAft>
                <a:spcPts val="0"/>
              </a:spcAft>
              <a:buSzPts val="4800"/>
              <a:buNone/>
              <a:defRPr sz="4800" b="1"/>
            </a:lvl6pPr>
            <a:lvl7pPr lvl="6" algn="l">
              <a:lnSpc>
                <a:spcPct val="100000"/>
              </a:lnSpc>
              <a:spcBef>
                <a:spcPts val="0"/>
              </a:spcBef>
              <a:spcAft>
                <a:spcPts val="0"/>
              </a:spcAft>
              <a:buSzPts val="4800"/>
              <a:buNone/>
              <a:defRPr sz="4800" b="1"/>
            </a:lvl7pPr>
            <a:lvl8pPr lvl="7" algn="l">
              <a:lnSpc>
                <a:spcPct val="100000"/>
              </a:lnSpc>
              <a:spcBef>
                <a:spcPts val="0"/>
              </a:spcBef>
              <a:spcAft>
                <a:spcPts val="0"/>
              </a:spcAft>
              <a:buSzPts val="4800"/>
              <a:buNone/>
              <a:defRPr sz="4800" b="1"/>
            </a:lvl8pPr>
            <a:lvl9pPr lvl="8" algn="l">
              <a:lnSpc>
                <a:spcPct val="100000"/>
              </a:lnSpc>
              <a:spcBef>
                <a:spcPts val="0"/>
              </a:spcBef>
              <a:spcAft>
                <a:spcPts val="0"/>
              </a:spcAft>
              <a:buSzPts val="4800"/>
              <a:buNone/>
              <a:defRPr sz="4800" b="1"/>
            </a:lvl9pPr>
          </a:lstStyle>
          <a:p>
            <a:endParaRPr/>
          </a:p>
        </p:txBody>
      </p:sp>
      <p:sp>
        <p:nvSpPr>
          <p:cNvPr id="880" name="Google Shape;880;p179"/>
          <p:cNvSpPr txBox="1">
            <a:spLocks noGrp="1"/>
          </p:cNvSpPr>
          <p:nvPr>
            <p:ph type="subTitle" idx="1"/>
          </p:nvPr>
        </p:nvSpPr>
        <p:spPr>
          <a:xfrm>
            <a:off x="427000" y="4099317"/>
            <a:ext cx="5978100" cy="503184"/>
          </a:xfrm>
          <a:prstGeom prst="rect">
            <a:avLst/>
          </a:prstGeom>
          <a:noFill/>
          <a:ln>
            <a:noFill/>
          </a:ln>
        </p:spPr>
        <p:txBody>
          <a:bodyPr spcFirstLastPara="1" wrap="square" lIns="91425" tIns="91425" rIns="91425" bIns="91425" anchor="t" anchorCtr="0">
            <a:sp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pic>
        <p:nvPicPr>
          <p:cNvPr id="881" name="Google Shape;881;p179"/>
          <p:cNvPicPr preferRelativeResize="0"/>
          <p:nvPr/>
        </p:nvPicPr>
        <p:blipFill rotWithShape="1">
          <a:blip r:embed="rId3">
            <a:alphaModFix/>
          </a:blip>
          <a:srcRect/>
          <a:stretch/>
        </p:blipFill>
        <p:spPr>
          <a:xfrm>
            <a:off x="558075" y="541226"/>
            <a:ext cx="480464" cy="468734"/>
          </a:xfrm>
          <a:prstGeom prst="rect">
            <a:avLst/>
          </a:prstGeom>
          <a:noFill/>
          <a:ln>
            <a:noFill/>
          </a:ln>
        </p:spPr>
      </p:pic>
    </p:spTree>
    <p:extLst>
      <p:ext uri="{BB962C8B-B14F-4D97-AF65-F5344CB8AC3E}">
        <p14:creationId xmlns:p14="http://schemas.microsoft.com/office/powerpoint/2010/main" val="19385793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2. Title (dark mdode)">
  <p:cSld name="2. Title (dark mdode)">
    <p:bg>
      <p:bgPr>
        <a:solidFill>
          <a:schemeClr val="lt1"/>
        </a:solidFill>
        <a:effectLst/>
      </p:bgPr>
    </p:bg>
    <p:spTree>
      <p:nvGrpSpPr>
        <p:cNvPr id="1" name="Shape 882"/>
        <p:cNvGrpSpPr/>
        <p:nvPr/>
      </p:nvGrpSpPr>
      <p:grpSpPr>
        <a:xfrm>
          <a:off x="0" y="0"/>
          <a:ext cx="0" cy="0"/>
          <a:chOff x="0" y="0"/>
          <a:chExt cx="0" cy="0"/>
        </a:xfrm>
      </p:grpSpPr>
      <p:pic>
        <p:nvPicPr>
          <p:cNvPr id="883" name="Google Shape;883;p180"/>
          <p:cNvPicPr preferRelativeResize="0"/>
          <p:nvPr/>
        </p:nvPicPr>
        <p:blipFill rotWithShape="1">
          <a:blip r:embed="rId2">
            <a:alphaModFix/>
          </a:blip>
          <a:srcRect/>
          <a:stretch/>
        </p:blipFill>
        <p:spPr>
          <a:xfrm>
            <a:off x="3098450" y="1874959"/>
            <a:ext cx="6197948" cy="3349575"/>
          </a:xfrm>
          <a:prstGeom prst="rect">
            <a:avLst/>
          </a:prstGeom>
          <a:noFill/>
          <a:ln>
            <a:noFill/>
          </a:ln>
        </p:spPr>
      </p:pic>
      <p:pic>
        <p:nvPicPr>
          <p:cNvPr id="884" name="Google Shape;884;p180"/>
          <p:cNvPicPr preferRelativeResize="0"/>
          <p:nvPr/>
        </p:nvPicPr>
        <p:blipFill rotWithShape="1">
          <a:blip r:embed="rId2">
            <a:alphaModFix/>
          </a:blip>
          <a:srcRect t="47343"/>
          <a:stretch/>
        </p:blipFill>
        <p:spPr>
          <a:xfrm>
            <a:off x="3098450" y="76270"/>
            <a:ext cx="6197948" cy="1763758"/>
          </a:xfrm>
          <a:prstGeom prst="rect">
            <a:avLst/>
          </a:prstGeom>
          <a:noFill/>
          <a:ln>
            <a:noFill/>
          </a:ln>
        </p:spPr>
      </p:pic>
      <p:sp>
        <p:nvSpPr>
          <p:cNvPr id="885" name="Google Shape;885;p180"/>
          <p:cNvSpPr txBox="1">
            <a:spLocks noGrp="1"/>
          </p:cNvSpPr>
          <p:nvPr>
            <p:ph type="ctrTitle"/>
          </p:nvPr>
        </p:nvSpPr>
        <p:spPr>
          <a:xfrm>
            <a:off x="427000" y="1546881"/>
            <a:ext cx="6092700" cy="2054501"/>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b="1"/>
            </a:lvl1pPr>
            <a:lvl2pPr lvl="1" algn="l">
              <a:lnSpc>
                <a:spcPct val="100000"/>
              </a:lnSpc>
              <a:spcBef>
                <a:spcPts val="0"/>
              </a:spcBef>
              <a:spcAft>
                <a:spcPts val="0"/>
              </a:spcAft>
              <a:buSzPts val="4800"/>
              <a:buNone/>
              <a:defRPr sz="4800" b="1"/>
            </a:lvl2pPr>
            <a:lvl3pPr lvl="2" algn="l">
              <a:lnSpc>
                <a:spcPct val="100000"/>
              </a:lnSpc>
              <a:spcBef>
                <a:spcPts val="0"/>
              </a:spcBef>
              <a:spcAft>
                <a:spcPts val="0"/>
              </a:spcAft>
              <a:buSzPts val="4800"/>
              <a:buNone/>
              <a:defRPr sz="4800" b="1"/>
            </a:lvl3pPr>
            <a:lvl4pPr lvl="3" algn="l">
              <a:lnSpc>
                <a:spcPct val="100000"/>
              </a:lnSpc>
              <a:spcBef>
                <a:spcPts val="0"/>
              </a:spcBef>
              <a:spcAft>
                <a:spcPts val="0"/>
              </a:spcAft>
              <a:buSzPts val="4800"/>
              <a:buNone/>
              <a:defRPr sz="4800" b="1"/>
            </a:lvl4pPr>
            <a:lvl5pPr lvl="4" algn="l">
              <a:lnSpc>
                <a:spcPct val="100000"/>
              </a:lnSpc>
              <a:spcBef>
                <a:spcPts val="0"/>
              </a:spcBef>
              <a:spcAft>
                <a:spcPts val="0"/>
              </a:spcAft>
              <a:buSzPts val="4800"/>
              <a:buNone/>
              <a:defRPr sz="4800" b="1"/>
            </a:lvl5pPr>
            <a:lvl6pPr lvl="5" algn="l">
              <a:lnSpc>
                <a:spcPct val="100000"/>
              </a:lnSpc>
              <a:spcBef>
                <a:spcPts val="0"/>
              </a:spcBef>
              <a:spcAft>
                <a:spcPts val="0"/>
              </a:spcAft>
              <a:buSzPts val="4800"/>
              <a:buNone/>
              <a:defRPr sz="4800" b="1"/>
            </a:lvl6pPr>
            <a:lvl7pPr lvl="6" algn="l">
              <a:lnSpc>
                <a:spcPct val="100000"/>
              </a:lnSpc>
              <a:spcBef>
                <a:spcPts val="0"/>
              </a:spcBef>
              <a:spcAft>
                <a:spcPts val="0"/>
              </a:spcAft>
              <a:buSzPts val="4800"/>
              <a:buNone/>
              <a:defRPr sz="4800" b="1"/>
            </a:lvl7pPr>
            <a:lvl8pPr lvl="7" algn="l">
              <a:lnSpc>
                <a:spcPct val="100000"/>
              </a:lnSpc>
              <a:spcBef>
                <a:spcPts val="0"/>
              </a:spcBef>
              <a:spcAft>
                <a:spcPts val="0"/>
              </a:spcAft>
              <a:buSzPts val="4800"/>
              <a:buNone/>
              <a:defRPr sz="4800" b="1"/>
            </a:lvl8pPr>
            <a:lvl9pPr lvl="8" algn="l">
              <a:lnSpc>
                <a:spcPct val="100000"/>
              </a:lnSpc>
              <a:spcBef>
                <a:spcPts val="0"/>
              </a:spcBef>
              <a:spcAft>
                <a:spcPts val="0"/>
              </a:spcAft>
              <a:buSzPts val="4800"/>
              <a:buNone/>
              <a:defRPr sz="4800" b="1"/>
            </a:lvl9pPr>
          </a:lstStyle>
          <a:p>
            <a:endParaRPr/>
          </a:p>
        </p:txBody>
      </p:sp>
      <p:sp>
        <p:nvSpPr>
          <p:cNvPr id="886" name="Google Shape;886;p180"/>
          <p:cNvSpPr txBox="1">
            <a:spLocks noGrp="1"/>
          </p:cNvSpPr>
          <p:nvPr>
            <p:ph type="subTitle" idx="1"/>
          </p:nvPr>
        </p:nvSpPr>
        <p:spPr>
          <a:xfrm>
            <a:off x="427000" y="4099317"/>
            <a:ext cx="5978100" cy="503184"/>
          </a:xfrm>
          <a:prstGeom prst="rect">
            <a:avLst/>
          </a:prstGeom>
          <a:noFill/>
          <a:ln>
            <a:noFill/>
          </a:ln>
        </p:spPr>
        <p:txBody>
          <a:bodyPr spcFirstLastPara="1" wrap="square" lIns="91425" tIns="91425" rIns="91425" bIns="91425" anchor="t" anchorCtr="0">
            <a:sp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pic>
        <p:nvPicPr>
          <p:cNvPr id="887" name="Google Shape;887;p180"/>
          <p:cNvPicPr preferRelativeResize="0"/>
          <p:nvPr/>
        </p:nvPicPr>
        <p:blipFill rotWithShape="1">
          <a:blip r:embed="rId3">
            <a:alphaModFix/>
          </a:blip>
          <a:srcRect/>
          <a:stretch/>
        </p:blipFill>
        <p:spPr>
          <a:xfrm>
            <a:off x="558075" y="541226"/>
            <a:ext cx="480464" cy="468734"/>
          </a:xfrm>
          <a:prstGeom prst="rect">
            <a:avLst/>
          </a:prstGeom>
          <a:noFill/>
          <a:ln>
            <a:noFill/>
          </a:ln>
        </p:spPr>
      </p:pic>
    </p:spTree>
    <p:extLst>
      <p:ext uri="{BB962C8B-B14F-4D97-AF65-F5344CB8AC3E}">
        <p14:creationId xmlns:p14="http://schemas.microsoft.com/office/powerpoint/2010/main" val="407959136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3. Title (light mode)">
  <p:cSld name="3. Title (light mode)">
    <p:bg>
      <p:bgPr>
        <a:solidFill>
          <a:schemeClr val="dk1"/>
        </a:solidFill>
        <a:effectLst/>
      </p:bgPr>
    </p:bg>
    <p:spTree>
      <p:nvGrpSpPr>
        <p:cNvPr id="1" name="Shape 888"/>
        <p:cNvGrpSpPr/>
        <p:nvPr/>
      </p:nvGrpSpPr>
      <p:grpSpPr>
        <a:xfrm>
          <a:off x="0" y="0"/>
          <a:ext cx="0" cy="0"/>
          <a:chOff x="0" y="0"/>
          <a:chExt cx="0" cy="0"/>
        </a:xfrm>
      </p:grpSpPr>
      <p:pic>
        <p:nvPicPr>
          <p:cNvPr id="889" name="Google Shape;889;p181"/>
          <p:cNvPicPr preferRelativeResize="0"/>
          <p:nvPr/>
        </p:nvPicPr>
        <p:blipFill rotWithShape="1">
          <a:blip r:embed="rId2">
            <a:alphaModFix/>
          </a:blip>
          <a:srcRect/>
          <a:stretch/>
        </p:blipFill>
        <p:spPr>
          <a:xfrm>
            <a:off x="2946050" y="1722417"/>
            <a:ext cx="6197948" cy="3349575"/>
          </a:xfrm>
          <a:prstGeom prst="rect">
            <a:avLst/>
          </a:prstGeom>
          <a:noFill/>
          <a:ln>
            <a:noFill/>
          </a:ln>
        </p:spPr>
      </p:pic>
      <p:pic>
        <p:nvPicPr>
          <p:cNvPr id="890" name="Google Shape;890;p181"/>
          <p:cNvPicPr preferRelativeResize="0"/>
          <p:nvPr/>
        </p:nvPicPr>
        <p:blipFill rotWithShape="1">
          <a:blip r:embed="rId2">
            <a:alphaModFix/>
          </a:blip>
          <a:srcRect t="47343"/>
          <a:stretch/>
        </p:blipFill>
        <p:spPr>
          <a:xfrm>
            <a:off x="2946050" y="-76271"/>
            <a:ext cx="6197948" cy="1763758"/>
          </a:xfrm>
          <a:prstGeom prst="rect">
            <a:avLst/>
          </a:prstGeom>
          <a:noFill/>
          <a:ln>
            <a:noFill/>
          </a:ln>
        </p:spPr>
      </p:pic>
      <p:sp>
        <p:nvSpPr>
          <p:cNvPr id="891" name="Google Shape;891;p181"/>
          <p:cNvSpPr txBox="1">
            <a:spLocks noGrp="1"/>
          </p:cNvSpPr>
          <p:nvPr>
            <p:ph type="ctrTitle"/>
          </p:nvPr>
        </p:nvSpPr>
        <p:spPr>
          <a:xfrm>
            <a:off x="427000" y="1546881"/>
            <a:ext cx="6092700" cy="2054501"/>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b="1">
                <a:solidFill>
                  <a:schemeClr val="lt1"/>
                </a:solidFill>
              </a:defRPr>
            </a:lvl1pPr>
            <a:lvl2pPr lvl="1" algn="l">
              <a:lnSpc>
                <a:spcPct val="100000"/>
              </a:lnSpc>
              <a:spcBef>
                <a:spcPts val="0"/>
              </a:spcBef>
              <a:spcAft>
                <a:spcPts val="0"/>
              </a:spcAft>
              <a:buClr>
                <a:schemeClr val="lt1"/>
              </a:buClr>
              <a:buSzPts val="4800"/>
              <a:buNone/>
              <a:defRPr sz="4800" b="1">
                <a:solidFill>
                  <a:schemeClr val="lt1"/>
                </a:solidFill>
              </a:defRPr>
            </a:lvl2pPr>
            <a:lvl3pPr lvl="2" algn="l">
              <a:lnSpc>
                <a:spcPct val="100000"/>
              </a:lnSpc>
              <a:spcBef>
                <a:spcPts val="0"/>
              </a:spcBef>
              <a:spcAft>
                <a:spcPts val="0"/>
              </a:spcAft>
              <a:buClr>
                <a:schemeClr val="lt1"/>
              </a:buClr>
              <a:buSzPts val="4800"/>
              <a:buNone/>
              <a:defRPr sz="4800" b="1">
                <a:solidFill>
                  <a:schemeClr val="lt1"/>
                </a:solidFill>
              </a:defRPr>
            </a:lvl3pPr>
            <a:lvl4pPr lvl="3" algn="l">
              <a:lnSpc>
                <a:spcPct val="100000"/>
              </a:lnSpc>
              <a:spcBef>
                <a:spcPts val="0"/>
              </a:spcBef>
              <a:spcAft>
                <a:spcPts val="0"/>
              </a:spcAft>
              <a:buClr>
                <a:schemeClr val="lt1"/>
              </a:buClr>
              <a:buSzPts val="4800"/>
              <a:buNone/>
              <a:defRPr sz="4800" b="1">
                <a:solidFill>
                  <a:schemeClr val="lt1"/>
                </a:solidFill>
              </a:defRPr>
            </a:lvl4pPr>
            <a:lvl5pPr lvl="4" algn="l">
              <a:lnSpc>
                <a:spcPct val="100000"/>
              </a:lnSpc>
              <a:spcBef>
                <a:spcPts val="0"/>
              </a:spcBef>
              <a:spcAft>
                <a:spcPts val="0"/>
              </a:spcAft>
              <a:buClr>
                <a:schemeClr val="lt1"/>
              </a:buClr>
              <a:buSzPts val="4800"/>
              <a:buNone/>
              <a:defRPr sz="4800" b="1">
                <a:solidFill>
                  <a:schemeClr val="lt1"/>
                </a:solidFill>
              </a:defRPr>
            </a:lvl5pPr>
            <a:lvl6pPr lvl="5" algn="l">
              <a:lnSpc>
                <a:spcPct val="100000"/>
              </a:lnSpc>
              <a:spcBef>
                <a:spcPts val="0"/>
              </a:spcBef>
              <a:spcAft>
                <a:spcPts val="0"/>
              </a:spcAft>
              <a:buClr>
                <a:schemeClr val="lt1"/>
              </a:buClr>
              <a:buSzPts val="4800"/>
              <a:buNone/>
              <a:defRPr sz="4800" b="1">
                <a:solidFill>
                  <a:schemeClr val="lt1"/>
                </a:solidFill>
              </a:defRPr>
            </a:lvl6pPr>
            <a:lvl7pPr lvl="6" algn="l">
              <a:lnSpc>
                <a:spcPct val="100000"/>
              </a:lnSpc>
              <a:spcBef>
                <a:spcPts val="0"/>
              </a:spcBef>
              <a:spcAft>
                <a:spcPts val="0"/>
              </a:spcAft>
              <a:buClr>
                <a:schemeClr val="lt1"/>
              </a:buClr>
              <a:buSzPts val="4800"/>
              <a:buNone/>
              <a:defRPr sz="4800" b="1">
                <a:solidFill>
                  <a:schemeClr val="lt1"/>
                </a:solidFill>
              </a:defRPr>
            </a:lvl7pPr>
            <a:lvl8pPr lvl="7" algn="l">
              <a:lnSpc>
                <a:spcPct val="100000"/>
              </a:lnSpc>
              <a:spcBef>
                <a:spcPts val="0"/>
              </a:spcBef>
              <a:spcAft>
                <a:spcPts val="0"/>
              </a:spcAft>
              <a:buClr>
                <a:schemeClr val="lt1"/>
              </a:buClr>
              <a:buSzPts val="4800"/>
              <a:buNone/>
              <a:defRPr sz="4800" b="1">
                <a:solidFill>
                  <a:schemeClr val="lt1"/>
                </a:solidFill>
              </a:defRPr>
            </a:lvl8pPr>
            <a:lvl9pPr lvl="8" algn="l">
              <a:lnSpc>
                <a:spcPct val="100000"/>
              </a:lnSpc>
              <a:spcBef>
                <a:spcPts val="0"/>
              </a:spcBef>
              <a:spcAft>
                <a:spcPts val="0"/>
              </a:spcAft>
              <a:buClr>
                <a:schemeClr val="lt1"/>
              </a:buClr>
              <a:buSzPts val="4800"/>
              <a:buNone/>
              <a:defRPr sz="4800" b="1">
                <a:solidFill>
                  <a:schemeClr val="lt1"/>
                </a:solidFill>
              </a:defRPr>
            </a:lvl9pPr>
          </a:lstStyle>
          <a:p>
            <a:endParaRPr/>
          </a:p>
        </p:txBody>
      </p:sp>
      <p:sp>
        <p:nvSpPr>
          <p:cNvPr id="892" name="Google Shape;892;p181"/>
          <p:cNvSpPr txBox="1">
            <a:spLocks noGrp="1"/>
          </p:cNvSpPr>
          <p:nvPr>
            <p:ph type="subTitle" idx="1"/>
          </p:nvPr>
        </p:nvSpPr>
        <p:spPr>
          <a:xfrm>
            <a:off x="427000" y="4099317"/>
            <a:ext cx="5978100" cy="503184"/>
          </a:xfrm>
          <a:prstGeom prst="rect">
            <a:avLst/>
          </a:prstGeom>
          <a:noFill/>
          <a:ln>
            <a:noFill/>
          </a:ln>
        </p:spPr>
        <p:txBody>
          <a:bodyPr spcFirstLastPara="1" wrap="square" lIns="91425" tIns="91425" rIns="91425" bIns="91425" anchor="t" anchorCtr="0">
            <a:spAutoFit/>
          </a:bodyPr>
          <a:lstStyle>
            <a:lvl1pPr lvl="0" algn="l">
              <a:lnSpc>
                <a:spcPct val="115000"/>
              </a:lnSpc>
              <a:spcBef>
                <a:spcPts val="0"/>
              </a:spcBef>
              <a:spcAft>
                <a:spcPts val="0"/>
              </a:spcAft>
              <a:buClr>
                <a:schemeClr val="lt1"/>
              </a:buClr>
              <a:buSzPts val="1800"/>
              <a:buNone/>
              <a:defRPr>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pic>
        <p:nvPicPr>
          <p:cNvPr id="893" name="Google Shape;893;p181"/>
          <p:cNvPicPr preferRelativeResize="0"/>
          <p:nvPr/>
        </p:nvPicPr>
        <p:blipFill rotWithShape="1">
          <a:blip r:embed="rId3">
            <a:alphaModFix/>
          </a:blip>
          <a:srcRect t="129" b="119"/>
          <a:stretch/>
        </p:blipFill>
        <p:spPr>
          <a:xfrm>
            <a:off x="558076" y="541226"/>
            <a:ext cx="480463" cy="468734"/>
          </a:xfrm>
          <a:prstGeom prst="rect">
            <a:avLst/>
          </a:prstGeom>
          <a:noFill/>
          <a:ln>
            <a:noFill/>
          </a:ln>
        </p:spPr>
      </p:pic>
    </p:spTree>
    <p:extLst>
      <p:ext uri="{BB962C8B-B14F-4D97-AF65-F5344CB8AC3E}">
        <p14:creationId xmlns:p14="http://schemas.microsoft.com/office/powerpoint/2010/main" val="183881782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4. Title with up to 4 speakers (GitHub)">
  <p:cSld name="4. Title with up to 4 speakers (GitHub)">
    <p:bg>
      <p:bgPr>
        <a:blipFill>
          <a:blip r:embed="rId2">
            <a:alphaModFix/>
          </a:blip>
          <a:stretch>
            <a:fillRect/>
          </a:stretch>
        </a:blipFill>
        <a:effectLst/>
      </p:bgPr>
    </p:bg>
    <p:spTree>
      <p:nvGrpSpPr>
        <p:cNvPr id="1" name="Shape 894"/>
        <p:cNvGrpSpPr/>
        <p:nvPr/>
      </p:nvGrpSpPr>
      <p:grpSpPr>
        <a:xfrm>
          <a:off x="0" y="0"/>
          <a:ext cx="0" cy="0"/>
          <a:chOff x="0" y="0"/>
          <a:chExt cx="0" cy="0"/>
        </a:xfrm>
      </p:grpSpPr>
      <p:sp>
        <p:nvSpPr>
          <p:cNvPr id="895" name="Google Shape;895;p182"/>
          <p:cNvSpPr txBox="1">
            <a:spLocks noGrp="1"/>
          </p:cNvSpPr>
          <p:nvPr>
            <p:ph type="subTitle" idx="1"/>
          </p:nvPr>
        </p:nvSpPr>
        <p:spPr>
          <a:xfrm>
            <a:off x="1175325" y="332395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896" name="Google Shape;896;p182"/>
          <p:cNvSpPr>
            <a:spLocks noGrp="1"/>
          </p:cNvSpPr>
          <p:nvPr>
            <p:ph type="pic" idx="2"/>
          </p:nvPr>
        </p:nvSpPr>
        <p:spPr>
          <a:xfrm>
            <a:off x="558075" y="3451568"/>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897" name="Google Shape;897;p182"/>
          <p:cNvSpPr txBox="1">
            <a:spLocks noGrp="1"/>
          </p:cNvSpPr>
          <p:nvPr>
            <p:ph type="ctrTitle"/>
          </p:nvPr>
        </p:nvSpPr>
        <p:spPr>
          <a:xfrm>
            <a:off x="418000" y="1009959"/>
            <a:ext cx="7788300" cy="2441559"/>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b="1"/>
            </a:lvl1pPr>
            <a:lvl2pPr lvl="1" algn="l">
              <a:lnSpc>
                <a:spcPct val="100000"/>
              </a:lnSpc>
              <a:spcBef>
                <a:spcPts val="0"/>
              </a:spcBef>
              <a:spcAft>
                <a:spcPts val="0"/>
              </a:spcAft>
              <a:buSzPts val="4800"/>
              <a:buNone/>
              <a:defRPr sz="4800" b="1"/>
            </a:lvl2pPr>
            <a:lvl3pPr lvl="2" algn="l">
              <a:lnSpc>
                <a:spcPct val="100000"/>
              </a:lnSpc>
              <a:spcBef>
                <a:spcPts val="0"/>
              </a:spcBef>
              <a:spcAft>
                <a:spcPts val="0"/>
              </a:spcAft>
              <a:buSzPts val="4800"/>
              <a:buNone/>
              <a:defRPr sz="4800" b="1"/>
            </a:lvl3pPr>
            <a:lvl4pPr lvl="3" algn="l">
              <a:lnSpc>
                <a:spcPct val="100000"/>
              </a:lnSpc>
              <a:spcBef>
                <a:spcPts val="0"/>
              </a:spcBef>
              <a:spcAft>
                <a:spcPts val="0"/>
              </a:spcAft>
              <a:buSzPts val="4800"/>
              <a:buNone/>
              <a:defRPr sz="4800" b="1"/>
            </a:lvl4pPr>
            <a:lvl5pPr lvl="4" algn="l">
              <a:lnSpc>
                <a:spcPct val="100000"/>
              </a:lnSpc>
              <a:spcBef>
                <a:spcPts val="0"/>
              </a:spcBef>
              <a:spcAft>
                <a:spcPts val="0"/>
              </a:spcAft>
              <a:buSzPts val="4800"/>
              <a:buNone/>
              <a:defRPr sz="4800" b="1"/>
            </a:lvl5pPr>
            <a:lvl6pPr lvl="5" algn="l">
              <a:lnSpc>
                <a:spcPct val="100000"/>
              </a:lnSpc>
              <a:spcBef>
                <a:spcPts val="0"/>
              </a:spcBef>
              <a:spcAft>
                <a:spcPts val="0"/>
              </a:spcAft>
              <a:buSzPts val="4800"/>
              <a:buNone/>
              <a:defRPr sz="4800" b="1"/>
            </a:lvl6pPr>
            <a:lvl7pPr lvl="6" algn="l">
              <a:lnSpc>
                <a:spcPct val="100000"/>
              </a:lnSpc>
              <a:spcBef>
                <a:spcPts val="0"/>
              </a:spcBef>
              <a:spcAft>
                <a:spcPts val="0"/>
              </a:spcAft>
              <a:buSzPts val="4800"/>
              <a:buNone/>
              <a:defRPr sz="4800" b="1"/>
            </a:lvl7pPr>
            <a:lvl8pPr lvl="7" algn="l">
              <a:lnSpc>
                <a:spcPct val="100000"/>
              </a:lnSpc>
              <a:spcBef>
                <a:spcPts val="0"/>
              </a:spcBef>
              <a:spcAft>
                <a:spcPts val="0"/>
              </a:spcAft>
              <a:buSzPts val="4800"/>
              <a:buNone/>
              <a:defRPr sz="4800" b="1"/>
            </a:lvl8pPr>
            <a:lvl9pPr lvl="8" algn="l">
              <a:lnSpc>
                <a:spcPct val="100000"/>
              </a:lnSpc>
              <a:spcBef>
                <a:spcPts val="0"/>
              </a:spcBef>
              <a:spcAft>
                <a:spcPts val="0"/>
              </a:spcAft>
              <a:buSzPts val="4800"/>
              <a:buNone/>
              <a:defRPr sz="4800" b="1"/>
            </a:lvl9pPr>
          </a:lstStyle>
          <a:p>
            <a:endParaRPr/>
          </a:p>
        </p:txBody>
      </p:sp>
      <p:pic>
        <p:nvPicPr>
          <p:cNvPr id="898" name="Google Shape;898;p182"/>
          <p:cNvPicPr preferRelativeResize="0"/>
          <p:nvPr/>
        </p:nvPicPr>
        <p:blipFill rotWithShape="1">
          <a:blip r:embed="rId3">
            <a:alphaModFix/>
          </a:blip>
          <a:srcRect/>
          <a:stretch/>
        </p:blipFill>
        <p:spPr>
          <a:xfrm>
            <a:off x="558075" y="541226"/>
            <a:ext cx="480464" cy="468734"/>
          </a:xfrm>
          <a:prstGeom prst="rect">
            <a:avLst/>
          </a:prstGeom>
          <a:noFill/>
          <a:ln>
            <a:noFill/>
          </a:ln>
        </p:spPr>
      </p:pic>
      <p:sp>
        <p:nvSpPr>
          <p:cNvPr id="899" name="Google Shape;899;p182"/>
          <p:cNvSpPr txBox="1">
            <a:spLocks noGrp="1"/>
          </p:cNvSpPr>
          <p:nvPr>
            <p:ph type="subTitle" idx="3"/>
          </p:nvPr>
        </p:nvSpPr>
        <p:spPr>
          <a:xfrm>
            <a:off x="1175325" y="3659651"/>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
        <p:nvSpPr>
          <p:cNvPr id="900" name="Google Shape;900;p182"/>
          <p:cNvSpPr txBox="1">
            <a:spLocks noGrp="1"/>
          </p:cNvSpPr>
          <p:nvPr>
            <p:ph type="subTitle" idx="4"/>
          </p:nvPr>
        </p:nvSpPr>
        <p:spPr>
          <a:xfrm>
            <a:off x="1175325" y="405213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01" name="Google Shape;901;p182"/>
          <p:cNvSpPr>
            <a:spLocks noGrp="1"/>
          </p:cNvSpPr>
          <p:nvPr>
            <p:ph type="pic" idx="5"/>
          </p:nvPr>
        </p:nvSpPr>
        <p:spPr>
          <a:xfrm>
            <a:off x="558075" y="4179742"/>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902" name="Google Shape;902;p182"/>
          <p:cNvSpPr txBox="1">
            <a:spLocks noGrp="1"/>
          </p:cNvSpPr>
          <p:nvPr>
            <p:ph type="subTitle" idx="6"/>
          </p:nvPr>
        </p:nvSpPr>
        <p:spPr>
          <a:xfrm>
            <a:off x="1175325" y="4387830"/>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
        <p:nvSpPr>
          <p:cNvPr id="903" name="Google Shape;903;p182"/>
          <p:cNvSpPr txBox="1">
            <a:spLocks noGrp="1"/>
          </p:cNvSpPr>
          <p:nvPr>
            <p:ph type="subTitle" idx="7"/>
          </p:nvPr>
        </p:nvSpPr>
        <p:spPr>
          <a:xfrm>
            <a:off x="5403750" y="332395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04" name="Google Shape;904;p182"/>
          <p:cNvSpPr>
            <a:spLocks noGrp="1"/>
          </p:cNvSpPr>
          <p:nvPr>
            <p:ph type="pic" idx="8"/>
          </p:nvPr>
        </p:nvSpPr>
        <p:spPr>
          <a:xfrm>
            <a:off x="4786500" y="3451568"/>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905" name="Google Shape;905;p182"/>
          <p:cNvSpPr txBox="1">
            <a:spLocks noGrp="1"/>
          </p:cNvSpPr>
          <p:nvPr>
            <p:ph type="subTitle" idx="9"/>
          </p:nvPr>
        </p:nvSpPr>
        <p:spPr>
          <a:xfrm>
            <a:off x="5403750" y="3659651"/>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
        <p:nvSpPr>
          <p:cNvPr id="906" name="Google Shape;906;p182"/>
          <p:cNvSpPr txBox="1">
            <a:spLocks noGrp="1"/>
          </p:cNvSpPr>
          <p:nvPr>
            <p:ph type="subTitle" idx="13"/>
          </p:nvPr>
        </p:nvSpPr>
        <p:spPr>
          <a:xfrm>
            <a:off x="5403750" y="405213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07" name="Google Shape;907;p182"/>
          <p:cNvSpPr>
            <a:spLocks noGrp="1"/>
          </p:cNvSpPr>
          <p:nvPr>
            <p:ph type="pic" idx="14"/>
          </p:nvPr>
        </p:nvSpPr>
        <p:spPr>
          <a:xfrm>
            <a:off x="4786500" y="4179742"/>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908" name="Google Shape;908;p182"/>
          <p:cNvSpPr txBox="1">
            <a:spLocks noGrp="1"/>
          </p:cNvSpPr>
          <p:nvPr>
            <p:ph type="subTitle" idx="15"/>
          </p:nvPr>
        </p:nvSpPr>
        <p:spPr>
          <a:xfrm>
            <a:off x="5403750" y="4387830"/>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Tree>
    <p:extLst>
      <p:ext uri="{BB962C8B-B14F-4D97-AF65-F5344CB8AC3E}">
        <p14:creationId xmlns:p14="http://schemas.microsoft.com/office/powerpoint/2010/main" val="2651423961"/>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5. Title with up to 4 speakers (dark mode)">
  <p:cSld name="5. Title with up to 4 speakers (dark mode)">
    <p:bg>
      <p:bgPr>
        <a:solidFill>
          <a:schemeClr val="lt1"/>
        </a:solidFill>
        <a:effectLst/>
      </p:bgPr>
    </p:bg>
    <p:spTree>
      <p:nvGrpSpPr>
        <p:cNvPr id="1" name="Shape 909"/>
        <p:cNvGrpSpPr/>
        <p:nvPr/>
      </p:nvGrpSpPr>
      <p:grpSpPr>
        <a:xfrm>
          <a:off x="0" y="0"/>
          <a:ext cx="0" cy="0"/>
          <a:chOff x="0" y="0"/>
          <a:chExt cx="0" cy="0"/>
        </a:xfrm>
      </p:grpSpPr>
      <p:pic>
        <p:nvPicPr>
          <p:cNvPr id="910" name="Google Shape;910;p183"/>
          <p:cNvPicPr preferRelativeResize="0"/>
          <p:nvPr/>
        </p:nvPicPr>
        <p:blipFill rotWithShape="1">
          <a:blip r:embed="rId2">
            <a:alphaModFix/>
          </a:blip>
          <a:srcRect/>
          <a:stretch/>
        </p:blipFill>
        <p:spPr>
          <a:xfrm>
            <a:off x="2946050" y="1722417"/>
            <a:ext cx="6197948" cy="3349575"/>
          </a:xfrm>
          <a:prstGeom prst="rect">
            <a:avLst/>
          </a:prstGeom>
          <a:noFill/>
          <a:ln>
            <a:noFill/>
          </a:ln>
        </p:spPr>
      </p:pic>
      <p:pic>
        <p:nvPicPr>
          <p:cNvPr id="911" name="Google Shape;911;p183"/>
          <p:cNvPicPr preferRelativeResize="0"/>
          <p:nvPr/>
        </p:nvPicPr>
        <p:blipFill rotWithShape="1">
          <a:blip r:embed="rId2">
            <a:alphaModFix/>
          </a:blip>
          <a:srcRect t="47343"/>
          <a:stretch/>
        </p:blipFill>
        <p:spPr>
          <a:xfrm>
            <a:off x="2946050" y="-76271"/>
            <a:ext cx="6197948" cy="1763758"/>
          </a:xfrm>
          <a:prstGeom prst="rect">
            <a:avLst/>
          </a:prstGeom>
          <a:noFill/>
          <a:ln>
            <a:noFill/>
          </a:ln>
        </p:spPr>
      </p:pic>
      <p:sp>
        <p:nvSpPr>
          <p:cNvPr id="912" name="Google Shape;912;p183"/>
          <p:cNvSpPr txBox="1">
            <a:spLocks noGrp="1"/>
          </p:cNvSpPr>
          <p:nvPr>
            <p:ph type="subTitle" idx="1"/>
          </p:nvPr>
        </p:nvSpPr>
        <p:spPr>
          <a:xfrm>
            <a:off x="1175325" y="332395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13" name="Google Shape;913;p183"/>
          <p:cNvSpPr>
            <a:spLocks noGrp="1"/>
          </p:cNvSpPr>
          <p:nvPr>
            <p:ph type="pic" idx="2"/>
          </p:nvPr>
        </p:nvSpPr>
        <p:spPr>
          <a:xfrm>
            <a:off x="558075" y="3451568"/>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914" name="Google Shape;914;p183"/>
          <p:cNvSpPr txBox="1">
            <a:spLocks noGrp="1"/>
          </p:cNvSpPr>
          <p:nvPr>
            <p:ph type="ctrTitle"/>
          </p:nvPr>
        </p:nvSpPr>
        <p:spPr>
          <a:xfrm>
            <a:off x="418000" y="1009959"/>
            <a:ext cx="7788300" cy="2441559"/>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b="1"/>
            </a:lvl1pPr>
            <a:lvl2pPr lvl="1" algn="l">
              <a:lnSpc>
                <a:spcPct val="100000"/>
              </a:lnSpc>
              <a:spcBef>
                <a:spcPts val="0"/>
              </a:spcBef>
              <a:spcAft>
                <a:spcPts val="0"/>
              </a:spcAft>
              <a:buSzPts val="4800"/>
              <a:buNone/>
              <a:defRPr sz="4800" b="1"/>
            </a:lvl2pPr>
            <a:lvl3pPr lvl="2" algn="l">
              <a:lnSpc>
                <a:spcPct val="100000"/>
              </a:lnSpc>
              <a:spcBef>
                <a:spcPts val="0"/>
              </a:spcBef>
              <a:spcAft>
                <a:spcPts val="0"/>
              </a:spcAft>
              <a:buSzPts val="4800"/>
              <a:buNone/>
              <a:defRPr sz="4800" b="1"/>
            </a:lvl3pPr>
            <a:lvl4pPr lvl="3" algn="l">
              <a:lnSpc>
                <a:spcPct val="100000"/>
              </a:lnSpc>
              <a:spcBef>
                <a:spcPts val="0"/>
              </a:spcBef>
              <a:spcAft>
                <a:spcPts val="0"/>
              </a:spcAft>
              <a:buSzPts val="4800"/>
              <a:buNone/>
              <a:defRPr sz="4800" b="1"/>
            </a:lvl4pPr>
            <a:lvl5pPr lvl="4" algn="l">
              <a:lnSpc>
                <a:spcPct val="100000"/>
              </a:lnSpc>
              <a:spcBef>
                <a:spcPts val="0"/>
              </a:spcBef>
              <a:spcAft>
                <a:spcPts val="0"/>
              </a:spcAft>
              <a:buSzPts val="4800"/>
              <a:buNone/>
              <a:defRPr sz="4800" b="1"/>
            </a:lvl5pPr>
            <a:lvl6pPr lvl="5" algn="l">
              <a:lnSpc>
                <a:spcPct val="100000"/>
              </a:lnSpc>
              <a:spcBef>
                <a:spcPts val="0"/>
              </a:spcBef>
              <a:spcAft>
                <a:spcPts val="0"/>
              </a:spcAft>
              <a:buSzPts val="4800"/>
              <a:buNone/>
              <a:defRPr sz="4800" b="1"/>
            </a:lvl6pPr>
            <a:lvl7pPr lvl="6" algn="l">
              <a:lnSpc>
                <a:spcPct val="100000"/>
              </a:lnSpc>
              <a:spcBef>
                <a:spcPts val="0"/>
              </a:spcBef>
              <a:spcAft>
                <a:spcPts val="0"/>
              </a:spcAft>
              <a:buSzPts val="4800"/>
              <a:buNone/>
              <a:defRPr sz="4800" b="1"/>
            </a:lvl7pPr>
            <a:lvl8pPr lvl="7" algn="l">
              <a:lnSpc>
                <a:spcPct val="100000"/>
              </a:lnSpc>
              <a:spcBef>
                <a:spcPts val="0"/>
              </a:spcBef>
              <a:spcAft>
                <a:spcPts val="0"/>
              </a:spcAft>
              <a:buSzPts val="4800"/>
              <a:buNone/>
              <a:defRPr sz="4800" b="1"/>
            </a:lvl8pPr>
            <a:lvl9pPr lvl="8" algn="l">
              <a:lnSpc>
                <a:spcPct val="100000"/>
              </a:lnSpc>
              <a:spcBef>
                <a:spcPts val="0"/>
              </a:spcBef>
              <a:spcAft>
                <a:spcPts val="0"/>
              </a:spcAft>
              <a:buSzPts val="4800"/>
              <a:buNone/>
              <a:defRPr sz="4800" b="1"/>
            </a:lvl9pPr>
          </a:lstStyle>
          <a:p>
            <a:endParaRPr/>
          </a:p>
        </p:txBody>
      </p:sp>
      <p:pic>
        <p:nvPicPr>
          <p:cNvPr id="915" name="Google Shape;915;p183"/>
          <p:cNvPicPr preferRelativeResize="0"/>
          <p:nvPr/>
        </p:nvPicPr>
        <p:blipFill rotWithShape="1">
          <a:blip r:embed="rId3">
            <a:alphaModFix/>
          </a:blip>
          <a:srcRect/>
          <a:stretch/>
        </p:blipFill>
        <p:spPr>
          <a:xfrm>
            <a:off x="558075" y="541226"/>
            <a:ext cx="480464" cy="468734"/>
          </a:xfrm>
          <a:prstGeom prst="rect">
            <a:avLst/>
          </a:prstGeom>
          <a:noFill/>
          <a:ln>
            <a:noFill/>
          </a:ln>
        </p:spPr>
      </p:pic>
      <p:sp>
        <p:nvSpPr>
          <p:cNvPr id="916" name="Google Shape;916;p183"/>
          <p:cNvSpPr txBox="1">
            <a:spLocks noGrp="1"/>
          </p:cNvSpPr>
          <p:nvPr>
            <p:ph type="subTitle" idx="3"/>
          </p:nvPr>
        </p:nvSpPr>
        <p:spPr>
          <a:xfrm>
            <a:off x="1175325" y="3659651"/>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
        <p:nvSpPr>
          <p:cNvPr id="917" name="Google Shape;917;p183"/>
          <p:cNvSpPr txBox="1">
            <a:spLocks noGrp="1"/>
          </p:cNvSpPr>
          <p:nvPr>
            <p:ph type="subTitle" idx="4"/>
          </p:nvPr>
        </p:nvSpPr>
        <p:spPr>
          <a:xfrm>
            <a:off x="1175325" y="405213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18" name="Google Shape;918;p183"/>
          <p:cNvSpPr>
            <a:spLocks noGrp="1"/>
          </p:cNvSpPr>
          <p:nvPr>
            <p:ph type="pic" idx="5"/>
          </p:nvPr>
        </p:nvSpPr>
        <p:spPr>
          <a:xfrm>
            <a:off x="558075" y="4179742"/>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919" name="Google Shape;919;p183"/>
          <p:cNvSpPr txBox="1">
            <a:spLocks noGrp="1"/>
          </p:cNvSpPr>
          <p:nvPr>
            <p:ph type="subTitle" idx="6"/>
          </p:nvPr>
        </p:nvSpPr>
        <p:spPr>
          <a:xfrm>
            <a:off x="1175325" y="4387830"/>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
        <p:nvSpPr>
          <p:cNvPr id="920" name="Google Shape;920;p183"/>
          <p:cNvSpPr txBox="1">
            <a:spLocks noGrp="1"/>
          </p:cNvSpPr>
          <p:nvPr>
            <p:ph type="subTitle" idx="7"/>
          </p:nvPr>
        </p:nvSpPr>
        <p:spPr>
          <a:xfrm>
            <a:off x="5403750" y="332395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21" name="Google Shape;921;p183"/>
          <p:cNvSpPr>
            <a:spLocks noGrp="1"/>
          </p:cNvSpPr>
          <p:nvPr>
            <p:ph type="pic" idx="8"/>
          </p:nvPr>
        </p:nvSpPr>
        <p:spPr>
          <a:xfrm>
            <a:off x="4786500" y="3451568"/>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922" name="Google Shape;922;p183"/>
          <p:cNvSpPr txBox="1">
            <a:spLocks noGrp="1"/>
          </p:cNvSpPr>
          <p:nvPr>
            <p:ph type="subTitle" idx="9"/>
          </p:nvPr>
        </p:nvSpPr>
        <p:spPr>
          <a:xfrm>
            <a:off x="5403750" y="3659651"/>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
        <p:nvSpPr>
          <p:cNvPr id="923" name="Google Shape;923;p183"/>
          <p:cNvSpPr txBox="1">
            <a:spLocks noGrp="1"/>
          </p:cNvSpPr>
          <p:nvPr>
            <p:ph type="subTitle" idx="13"/>
          </p:nvPr>
        </p:nvSpPr>
        <p:spPr>
          <a:xfrm>
            <a:off x="5403750" y="405213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24" name="Google Shape;924;p183"/>
          <p:cNvSpPr>
            <a:spLocks noGrp="1"/>
          </p:cNvSpPr>
          <p:nvPr>
            <p:ph type="pic" idx="14"/>
          </p:nvPr>
        </p:nvSpPr>
        <p:spPr>
          <a:xfrm>
            <a:off x="4786500" y="4179742"/>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925" name="Google Shape;925;p183"/>
          <p:cNvSpPr txBox="1">
            <a:spLocks noGrp="1"/>
          </p:cNvSpPr>
          <p:nvPr>
            <p:ph type="subTitle" idx="15"/>
          </p:nvPr>
        </p:nvSpPr>
        <p:spPr>
          <a:xfrm>
            <a:off x="5403750" y="4387830"/>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Tree>
    <p:extLst>
      <p:ext uri="{BB962C8B-B14F-4D97-AF65-F5344CB8AC3E}">
        <p14:creationId xmlns:p14="http://schemas.microsoft.com/office/powerpoint/2010/main" val="2538740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58"/>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259"/>
        <p:cNvGrpSpPr/>
        <p:nvPr/>
      </p:nvGrpSpPr>
      <p:grpSpPr>
        <a:xfrm>
          <a:off x="0" y="0"/>
          <a:ext cx="0" cy="0"/>
          <a:chOff x="0" y="0"/>
          <a:chExt cx="0" cy="0"/>
        </a:xfrm>
      </p:grpSpPr>
      <p:sp>
        <p:nvSpPr>
          <p:cNvPr id="260" name="Google Shape;260;p34"/>
          <p:cNvSpPr/>
          <p:nvPr/>
        </p:nvSpPr>
        <p:spPr>
          <a:xfrm>
            <a:off x="512194" y="1887697"/>
            <a:ext cx="1371600" cy="137287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1" name="Google Shape;261;p34"/>
          <p:cNvSpPr txBox="1">
            <a:spLocks noGrp="1"/>
          </p:cNvSpPr>
          <p:nvPr>
            <p:ph type="title"/>
          </p:nvPr>
        </p:nvSpPr>
        <p:spPr>
          <a:xfrm>
            <a:off x="2095119" y="2138949"/>
            <a:ext cx="6296400" cy="595751"/>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262" name="Google Shape;262;p34"/>
          <p:cNvSpPr txBox="1">
            <a:spLocks noGrp="1"/>
          </p:cNvSpPr>
          <p:nvPr>
            <p:ph type="subTitle" idx="1"/>
          </p:nvPr>
        </p:nvSpPr>
        <p:spPr>
          <a:xfrm>
            <a:off x="2090928" y="2688938"/>
            <a:ext cx="6300300" cy="3203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63" name="Google Shape;263;p34"/>
          <p:cNvSpPr>
            <a:spLocks noGrp="1"/>
          </p:cNvSpPr>
          <p:nvPr>
            <p:ph type="pic" idx="2"/>
          </p:nvPr>
        </p:nvSpPr>
        <p:spPr>
          <a:xfrm>
            <a:off x="809374" y="2185152"/>
            <a:ext cx="777240" cy="777960"/>
          </a:xfrm>
          <a:prstGeom prst="rect">
            <a:avLst/>
          </a:prstGeom>
          <a:noFill/>
          <a:ln>
            <a:noFill/>
          </a:ln>
        </p:spPr>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6. Title with up to 4 speakers (light mode)">
  <p:cSld name="6. Title with up to 4 speakers (light mode)">
    <p:bg>
      <p:bgPr>
        <a:solidFill>
          <a:schemeClr val="dk1"/>
        </a:solidFill>
        <a:effectLst/>
      </p:bgPr>
    </p:bg>
    <p:spTree>
      <p:nvGrpSpPr>
        <p:cNvPr id="1" name="Shape 926"/>
        <p:cNvGrpSpPr/>
        <p:nvPr/>
      </p:nvGrpSpPr>
      <p:grpSpPr>
        <a:xfrm>
          <a:off x="0" y="0"/>
          <a:ext cx="0" cy="0"/>
          <a:chOff x="0" y="0"/>
          <a:chExt cx="0" cy="0"/>
        </a:xfrm>
      </p:grpSpPr>
      <p:pic>
        <p:nvPicPr>
          <p:cNvPr id="927" name="Google Shape;927;p184"/>
          <p:cNvPicPr preferRelativeResize="0"/>
          <p:nvPr/>
        </p:nvPicPr>
        <p:blipFill rotWithShape="1">
          <a:blip r:embed="rId2">
            <a:alphaModFix/>
          </a:blip>
          <a:srcRect/>
          <a:stretch/>
        </p:blipFill>
        <p:spPr>
          <a:xfrm>
            <a:off x="2946050" y="1722417"/>
            <a:ext cx="6197948" cy="3349575"/>
          </a:xfrm>
          <a:prstGeom prst="rect">
            <a:avLst/>
          </a:prstGeom>
          <a:noFill/>
          <a:ln>
            <a:noFill/>
          </a:ln>
        </p:spPr>
      </p:pic>
      <p:pic>
        <p:nvPicPr>
          <p:cNvPr id="928" name="Google Shape;928;p184"/>
          <p:cNvPicPr preferRelativeResize="0"/>
          <p:nvPr/>
        </p:nvPicPr>
        <p:blipFill rotWithShape="1">
          <a:blip r:embed="rId2">
            <a:alphaModFix/>
          </a:blip>
          <a:srcRect t="47343"/>
          <a:stretch/>
        </p:blipFill>
        <p:spPr>
          <a:xfrm>
            <a:off x="2946050" y="-76271"/>
            <a:ext cx="6197948" cy="1763758"/>
          </a:xfrm>
          <a:prstGeom prst="rect">
            <a:avLst/>
          </a:prstGeom>
          <a:noFill/>
          <a:ln>
            <a:noFill/>
          </a:ln>
        </p:spPr>
      </p:pic>
      <p:sp>
        <p:nvSpPr>
          <p:cNvPr id="929" name="Google Shape;929;p184"/>
          <p:cNvSpPr txBox="1">
            <a:spLocks noGrp="1"/>
          </p:cNvSpPr>
          <p:nvPr>
            <p:ph type="subTitle" idx="1"/>
          </p:nvPr>
        </p:nvSpPr>
        <p:spPr>
          <a:xfrm>
            <a:off x="1175325" y="332395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400"/>
              <a:buNone/>
              <a:defRPr sz="14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930" name="Google Shape;930;p184"/>
          <p:cNvSpPr>
            <a:spLocks noGrp="1"/>
          </p:cNvSpPr>
          <p:nvPr>
            <p:ph type="pic" idx="2"/>
          </p:nvPr>
        </p:nvSpPr>
        <p:spPr>
          <a:xfrm>
            <a:off x="558075" y="3451568"/>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931" name="Google Shape;931;p184"/>
          <p:cNvSpPr txBox="1">
            <a:spLocks noGrp="1"/>
          </p:cNvSpPr>
          <p:nvPr>
            <p:ph type="ctrTitle"/>
          </p:nvPr>
        </p:nvSpPr>
        <p:spPr>
          <a:xfrm>
            <a:off x="418000" y="1009959"/>
            <a:ext cx="7788300" cy="2441559"/>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b="1">
                <a:solidFill>
                  <a:schemeClr val="lt1"/>
                </a:solidFill>
              </a:defRPr>
            </a:lvl1pPr>
            <a:lvl2pPr lvl="1" algn="l">
              <a:lnSpc>
                <a:spcPct val="100000"/>
              </a:lnSpc>
              <a:spcBef>
                <a:spcPts val="0"/>
              </a:spcBef>
              <a:spcAft>
                <a:spcPts val="0"/>
              </a:spcAft>
              <a:buClr>
                <a:schemeClr val="lt1"/>
              </a:buClr>
              <a:buSzPts val="4800"/>
              <a:buNone/>
              <a:defRPr sz="4800" b="1">
                <a:solidFill>
                  <a:schemeClr val="lt1"/>
                </a:solidFill>
              </a:defRPr>
            </a:lvl2pPr>
            <a:lvl3pPr lvl="2" algn="l">
              <a:lnSpc>
                <a:spcPct val="100000"/>
              </a:lnSpc>
              <a:spcBef>
                <a:spcPts val="0"/>
              </a:spcBef>
              <a:spcAft>
                <a:spcPts val="0"/>
              </a:spcAft>
              <a:buClr>
                <a:schemeClr val="lt1"/>
              </a:buClr>
              <a:buSzPts val="4800"/>
              <a:buNone/>
              <a:defRPr sz="4800" b="1">
                <a:solidFill>
                  <a:schemeClr val="lt1"/>
                </a:solidFill>
              </a:defRPr>
            </a:lvl3pPr>
            <a:lvl4pPr lvl="3" algn="l">
              <a:lnSpc>
                <a:spcPct val="100000"/>
              </a:lnSpc>
              <a:spcBef>
                <a:spcPts val="0"/>
              </a:spcBef>
              <a:spcAft>
                <a:spcPts val="0"/>
              </a:spcAft>
              <a:buClr>
                <a:schemeClr val="lt1"/>
              </a:buClr>
              <a:buSzPts val="4800"/>
              <a:buNone/>
              <a:defRPr sz="4800" b="1">
                <a:solidFill>
                  <a:schemeClr val="lt1"/>
                </a:solidFill>
              </a:defRPr>
            </a:lvl4pPr>
            <a:lvl5pPr lvl="4" algn="l">
              <a:lnSpc>
                <a:spcPct val="100000"/>
              </a:lnSpc>
              <a:spcBef>
                <a:spcPts val="0"/>
              </a:spcBef>
              <a:spcAft>
                <a:spcPts val="0"/>
              </a:spcAft>
              <a:buClr>
                <a:schemeClr val="lt1"/>
              </a:buClr>
              <a:buSzPts val="4800"/>
              <a:buNone/>
              <a:defRPr sz="4800" b="1">
                <a:solidFill>
                  <a:schemeClr val="lt1"/>
                </a:solidFill>
              </a:defRPr>
            </a:lvl5pPr>
            <a:lvl6pPr lvl="5" algn="l">
              <a:lnSpc>
                <a:spcPct val="100000"/>
              </a:lnSpc>
              <a:spcBef>
                <a:spcPts val="0"/>
              </a:spcBef>
              <a:spcAft>
                <a:spcPts val="0"/>
              </a:spcAft>
              <a:buClr>
                <a:schemeClr val="lt1"/>
              </a:buClr>
              <a:buSzPts val="4800"/>
              <a:buNone/>
              <a:defRPr sz="4800" b="1">
                <a:solidFill>
                  <a:schemeClr val="lt1"/>
                </a:solidFill>
              </a:defRPr>
            </a:lvl6pPr>
            <a:lvl7pPr lvl="6" algn="l">
              <a:lnSpc>
                <a:spcPct val="100000"/>
              </a:lnSpc>
              <a:spcBef>
                <a:spcPts val="0"/>
              </a:spcBef>
              <a:spcAft>
                <a:spcPts val="0"/>
              </a:spcAft>
              <a:buClr>
                <a:schemeClr val="lt1"/>
              </a:buClr>
              <a:buSzPts val="4800"/>
              <a:buNone/>
              <a:defRPr sz="4800" b="1">
                <a:solidFill>
                  <a:schemeClr val="lt1"/>
                </a:solidFill>
              </a:defRPr>
            </a:lvl7pPr>
            <a:lvl8pPr lvl="7" algn="l">
              <a:lnSpc>
                <a:spcPct val="100000"/>
              </a:lnSpc>
              <a:spcBef>
                <a:spcPts val="0"/>
              </a:spcBef>
              <a:spcAft>
                <a:spcPts val="0"/>
              </a:spcAft>
              <a:buClr>
                <a:schemeClr val="lt1"/>
              </a:buClr>
              <a:buSzPts val="4800"/>
              <a:buNone/>
              <a:defRPr sz="4800" b="1">
                <a:solidFill>
                  <a:schemeClr val="lt1"/>
                </a:solidFill>
              </a:defRPr>
            </a:lvl8pPr>
            <a:lvl9pPr lvl="8" algn="l">
              <a:lnSpc>
                <a:spcPct val="100000"/>
              </a:lnSpc>
              <a:spcBef>
                <a:spcPts val="0"/>
              </a:spcBef>
              <a:spcAft>
                <a:spcPts val="0"/>
              </a:spcAft>
              <a:buClr>
                <a:schemeClr val="lt1"/>
              </a:buClr>
              <a:buSzPts val="4800"/>
              <a:buNone/>
              <a:defRPr sz="4800" b="1">
                <a:solidFill>
                  <a:schemeClr val="lt1"/>
                </a:solidFill>
              </a:defRPr>
            </a:lvl9pPr>
          </a:lstStyle>
          <a:p>
            <a:endParaRPr/>
          </a:p>
        </p:txBody>
      </p:sp>
      <p:pic>
        <p:nvPicPr>
          <p:cNvPr id="932" name="Google Shape;932;p184"/>
          <p:cNvPicPr preferRelativeResize="0"/>
          <p:nvPr/>
        </p:nvPicPr>
        <p:blipFill rotWithShape="1">
          <a:blip r:embed="rId3">
            <a:alphaModFix/>
          </a:blip>
          <a:srcRect t="129" b="119"/>
          <a:stretch/>
        </p:blipFill>
        <p:spPr>
          <a:xfrm>
            <a:off x="558076" y="541226"/>
            <a:ext cx="480463" cy="468734"/>
          </a:xfrm>
          <a:prstGeom prst="rect">
            <a:avLst/>
          </a:prstGeom>
          <a:noFill/>
          <a:ln>
            <a:noFill/>
          </a:ln>
        </p:spPr>
      </p:pic>
      <p:sp>
        <p:nvSpPr>
          <p:cNvPr id="933" name="Google Shape;933;p184"/>
          <p:cNvSpPr txBox="1">
            <a:spLocks noGrp="1"/>
          </p:cNvSpPr>
          <p:nvPr>
            <p:ph type="subTitle" idx="3"/>
          </p:nvPr>
        </p:nvSpPr>
        <p:spPr>
          <a:xfrm>
            <a:off x="1175325" y="3659651"/>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
        <p:nvSpPr>
          <p:cNvPr id="934" name="Google Shape;934;p184"/>
          <p:cNvSpPr txBox="1">
            <a:spLocks noGrp="1"/>
          </p:cNvSpPr>
          <p:nvPr>
            <p:ph type="subTitle" idx="4"/>
          </p:nvPr>
        </p:nvSpPr>
        <p:spPr>
          <a:xfrm>
            <a:off x="1175325" y="405213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400"/>
              <a:buNone/>
              <a:defRPr sz="14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935" name="Google Shape;935;p184"/>
          <p:cNvSpPr>
            <a:spLocks noGrp="1"/>
          </p:cNvSpPr>
          <p:nvPr>
            <p:ph type="pic" idx="5"/>
          </p:nvPr>
        </p:nvSpPr>
        <p:spPr>
          <a:xfrm>
            <a:off x="558075" y="4179742"/>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936" name="Google Shape;936;p184"/>
          <p:cNvSpPr txBox="1">
            <a:spLocks noGrp="1"/>
          </p:cNvSpPr>
          <p:nvPr>
            <p:ph type="subTitle" idx="6"/>
          </p:nvPr>
        </p:nvSpPr>
        <p:spPr>
          <a:xfrm>
            <a:off x="1175325" y="4387830"/>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
        <p:nvSpPr>
          <p:cNvPr id="937" name="Google Shape;937;p184"/>
          <p:cNvSpPr txBox="1">
            <a:spLocks noGrp="1"/>
          </p:cNvSpPr>
          <p:nvPr>
            <p:ph type="subTitle" idx="7"/>
          </p:nvPr>
        </p:nvSpPr>
        <p:spPr>
          <a:xfrm>
            <a:off x="5403750" y="332395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400"/>
              <a:buNone/>
              <a:defRPr sz="14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938" name="Google Shape;938;p184"/>
          <p:cNvSpPr>
            <a:spLocks noGrp="1"/>
          </p:cNvSpPr>
          <p:nvPr>
            <p:ph type="pic" idx="8"/>
          </p:nvPr>
        </p:nvSpPr>
        <p:spPr>
          <a:xfrm>
            <a:off x="4786500" y="3451568"/>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939" name="Google Shape;939;p184"/>
          <p:cNvSpPr txBox="1">
            <a:spLocks noGrp="1"/>
          </p:cNvSpPr>
          <p:nvPr>
            <p:ph type="subTitle" idx="9"/>
          </p:nvPr>
        </p:nvSpPr>
        <p:spPr>
          <a:xfrm>
            <a:off x="5403750" y="3659651"/>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
        <p:nvSpPr>
          <p:cNvPr id="940" name="Google Shape;940;p184"/>
          <p:cNvSpPr txBox="1">
            <a:spLocks noGrp="1"/>
          </p:cNvSpPr>
          <p:nvPr>
            <p:ph type="subTitle" idx="13"/>
          </p:nvPr>
        </p:nvSpPr>
        <p:spPr>
          <a:xfrm>
            <a:off x="5403750" y="4052130"/>
            <a:ext cx="3351600" cy="468734"/>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400"/>
              <a:buNone/>
              <a:defRPr sz="14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941" name="Google Shape;941;p184"/>
          <p:cNvSpPr>
            <a:spLocks noGrp="1"/>
          </p:cNvSpPr>
          <p:nvPr>
            <p:ph type="pic" idx="14"/>
          </p:nvPr>
        </p:nvSpPr>
        <p:spPr>
          <a:xfrm>
            <a:off x="4786500" y="4179742"/>
            <a:ext cx="548700" cy="549208"/>
          </a:xfrm>
          <a:prstGeom prst="roundRect">
            <a:avLst>
              <a:gd name="adj" fmla="val 6573"/>
            </a:avLst>
          </a:prstGeom>
          <a:noFill/>
          <a:ln w="9525" cap="flat" cmpd="sng">
            <a:solidFill>
              <a:schemeClr val="dk1"/>
            </a:solidFill>
            <a:prstDash val="solid"/>
            <a:round/>
            <a:headEnd type="none" w="sm" len="sm"/>
            <a:tailEnd type="none" w="sm" len="sm"/>
          </a:ln>
        </p:spPr>
      </p:sp>
      <p:sp>
        <p:nvSpPr>
          <p:cNvPr id="942" name="Google Shape;942;p184"/>
          <p:cNvSpPr txBox="1">
            <a:spLocks noGrp="1"/>
          </p:cNvSpPr>
          <p:nvPr>
            <p:ph type="subTitle" idx="15"/>
          </p:nvPr>
        </p:nvSpPr>
        <p:spPr>
          <a:xfrm>
            <a:off x="5403750" y="4387830"/>
            <a:ext cx="3351600" cy="468734"/>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None/>
              <a:defRPr sz="1400">
                <a:solidFill>
                  <a:schemeClr val="lt2"/>
                </a:solidFill>
              </a:defRPr>
            </a:lvl1pPr>
            <a:lvl2pPr lvl="1" algn="l">
              <a:lnSpc>
                <a:spcPct val="115000"/>
              </a:lnSpc>
              <a:spcBef>
                <a:spcPts val="0"/>
              </a:spcBef>
              <a:spcAft>
                <a:spcPts val="0"/>
              </a:spcAft>
              <a:buClr>
                <a:schemeClr val="lt2"/>
              </a:buClr>
              <a:buSzPts val="1400"/>
              <a:buNone/>
              <a:defRPr>
                <a:solidFill>
                  <a:schemeClr val="lt2"/>
                </a:solidFill>
              </a:defRPr>
            </a:lvl2pPr>
            <a:lvl3pPr lvl="2" algn="l">
              <a:lnSpc>
                <a:spcPct val="115000"/>
              </a:lnSpc>
              <a:spcBef>
                <a:spcPts val="0"/>
              </a:spcBef>
              <a:spcAft>
                <a:spcPts val="0"/>
              </a:spcAft>
              <a:buClr>
                <a:schemeClr val="lt2"/>
              </a:buClr>
              <a:buSzPts val="1400"/>
              <a:buNone/>
              <a:defRPr>
                <a:solidFill>
                  <a:schemeClr val="lt2"/>
                </a:solidFill>
              </a:defRPr>
            </a:lvl3pPr>
            <a:lvl4pPr lvl="3" algn="l">
              <a:lnSpc>
                <a:spcPct val="115000"/>
              </a:lnSpc>
              <a:spcBef>
                <a:spcPts val="0"/>
              </a:spcBef>
              <a:spcAft>
                <a:spcPts val="0"/>
              </a:spcAft>
              <a:buClr>
                <a:schemeClr val="lt2"/>
              </a:buClr>
              <a:buSzPts val="1400"/>
              <a:buNone/>
              <a:defRPr>
                <a:solidFill>
                  <a:schemeClr val="lt2"/>
                </a:solidFill>
              </a:defRPr>
            </a:lvl4pPr>
            <a:lvl5pPr lvl="4" algn="l">
              <a:lnSpc>
                <a:spcPct val="115000"/>
              </a:lnSpc>
              <a:spcBef>
                <a:spcPts val="0"/>
              </a:spcBef>
              <a:spcAft>
                <a:spcPts val="0"/>
              </a:spcAft>
              <a:buClr>
                <a:schemeClr val="lt2"/>
              </a:buClr>
              <a:buSzPts val="1400"/>
              <a:buNone/>
              <a:defRPr>
                <a:solidFill>
                  <a:schemeClr val="lt2"/>
                </a:solidFill>
              </a:defRPr>
            </a:lvl5pPr>
            <a:lvl6pPr lvl="5" algn="l">
              <a:lnSpc>
                <a:spcPct val="115000"/>
              </a:lnSpc>
              <a:spcBef>
                <a:spcPts val="0"/>
              </a:spcBef>
              <a:spcAft>
                <a:spcPts val="0"/>
              </a:spcAft>
              <a:buClr>
                <a:schemeClr val="lt2"/>
              </a:buClr>
              <a:buSzPts val="1400"/>
              <a:buNone/>
              <a:defRPr>
                <a:solidFill>
                  <a:schemeClr val="lt2"/>
                </a:solidFill>
              </a:defRPr>
            </a:lvl6pPr>
            <a:lvl7pPr lvl="6" algn="l">
              <a:lnSpc>
                <a:spcPct val="115000"/>
              </a:lnSpc>
              <a:spcBef>
                <a:spcPts val="0"/>
              </a:spcBef>
              <a:spcAft>
                <a:spcPts val="0"/>
              </a:spcAft>
              <a:buClr>
                <a:schemeClr val="lt2"/>
              </a:buClr>
              <a:buSzPts val="1400"/>
              <a:buNone/>
              <a:defRPr>
                <a:solidFill>
                  <a:schemeClr val="lt2"/>
                </a:solidFill>
              </a:defRPr>
            </a:lvl7pPr>
            <a:lvl8pPr lvl="7" algn="l">
              <a:lnSpc>
                <a:spcPct val="115000"/>
              </a:lnSpc>
              <a:spcBef>
                <a:spcPts val="0"/>
              </a:spcBef>
              <a:spcAft>
                <a:spcPts val="0"/>
              </a:spcAft>
              <a:buClr>
                <a:schemeClr val="lt2"/>
              </a:buClr>
              <a:buSzPts val="1400"/>
              <a:buNone/>
              <a:defRPr>
                <a:solidFill>
                  <a:schemeClr val="lt2"/>
                </a:solidFill>
              </a:defRPr>
            </a:lvl8pPr>
            <a:lvl9pPr lvl="8" algn="l">
              <a:lnSpc>
                <a:spcPct val="115000"/>
              </a:lnSpc>
              <a:spcBef>
                <a:spcPts val="0"/>
              </a:spcBef>
              <a:spcAft>
                <a:spcPts val="0"/>
              </a:spcAft>
              <a:buClr>
                <a:schemeClr val="lt2"/>
              </a:buClr>
              <a:buSzPts val="1400"/>
              <a:buNone/>
              <a:defRPr>
                <a:solidFill>
                  <a:schemeClr val="lt2"/>
                </a:solidFill>
              </a:defRPr>
            </a:lvl9pPr>
          </a:lstStyle>
          <a:p>
            <a:endParaRPr/>
          </a:p>
        </p:txBody>
      </p:sp>
    </p:spTree>
    <p:extLst>
      <p:ext uri="{BB962C8B-B14F-4D97-AF65-F5344CB8AC3E}">
        <p14:creationId xmlns:p14="http://schemas.microsoft.com/office/powerpoint/2010/main" val="50066799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7. Agenda">
  <p:cSld name="7. Agenda">
    <p:spTree>
      <p:nvGrpSpPr>
        <p:cNvPr id="1" name="Shape 943"/>
        <p:cNvGrpSpPr/>
        <p:nvPr/>
      </p:nvGrpSpPr>
      <p:grpSpPr>
        <a:xfrm>
          <a:off x="0" y="0"/>
          <a:ext cx="0" cy="0"/>
          <a:chOff x="0" y="0"/>
          <a:chExt cx="0" cy="0"/>
        </a:xfrm>
      </p:grpSpPr>
      <p:sp>
        <p:nvSpPr>
          <p:cNvPr id="944" name="Google Shape;944;p185"/>
          <p:cNvSpPr/>
          <p:nvPr/>
        </p:nvSpPr>
        <p:spPr>
          <a:xfrm>
            <a:off x="962025" y="2350125"/>
            <a:ext cx="1126200" cy="448014"/>
          </a:xfrm>
          <a:prstGeom prst="roundRect">
            <a:avLst>
              <a:gd name="adj" fmla="val 1064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Inter"/>
                <a:ea typeface="Inter"/>
                <a:cs typeface="Inter"/>
                <a:sym typeface="Inter"/>
              </a:rPr>
              <a:t>AGENDA</a:t>
            </a:r>
            <a:endParaRPr sz="1600" b="0" i="0" u="none" strike="noStrike" cap="none">
              <a:solidFill>
                <a:schemeClr val="dk1"/>
              </a:solidFill>
              <a:latin typeface="Inter"/>
              <a:ea typeface="Inter"/>
              <a:cs typeface="Inter"/>
              <a:sym typeface="Inter"/>
            </a:endParaRPr>
          </a:p>
        </p:txBody>
      </p:sp>
      <p:sp>
        <p:nvSpPr>
          <p:cNvPr id="945" name="Google Shape;945;p185"/>
          <p:cNvSpPr txBox="1">
            <a:spLocks noGrp="1"/>
          </p:cNvSpPr>
          <p:nvPr>
            <p:ph type="subTitle" idx="1"/>
          </p:nvPr>
        </p:nvSpPr>
        <p:spPr>
          <a:xfrm>
            <a:off x="4105275" y="743638"/>
            <a:ext cx="4762500" cy="35282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a:endParaRPr/>
          </a:p>
        </p:txBody>
      </p:sp>
      <p:sp>
        <p:nvSpPr>
          <p:cNvPr id="946" name="Google Shape;946;p185"/>
          <p:cNvSpPr txBox="1">
            <a:spLocks noGrp="1"/>
          </p:cNvSpPr>
          <p:nvPr>
            <p:ph type="subTitle" idx="2"/>
          </p:nvPr>
        </p:nvSpPr>
        <p:spPr>
          <a:xfrm>
            <a:off x="4105275" y="1570678"/>
            <a:ext cx="4762500" cy="35282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a:endParaRPr/>
          </a:p>
        </p:txBody>
      </p:sp>
      <p:sp>
        <p:nvSpPr>
          <p:cNvPr id="947" name="Google Shape;947;p185"/>
          <p:cNvSpPr txBox="1">
            <a:spLocks noGrp="1"/>
          </p:cNvSpPr>
          <p:nvPr>
            <p:ph type="subTitle" idx="3"/>
          </p:nvPr>
        </p:nvSpPr>
        <p:spPr>
          <a:xfrm>
            <a:off x="4105275" y="2397719"/>
            <a:ext cx="4762500" cy="35282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a:endParaRPr/>
          </a:p>
        </p:txBody>
      </p:sp>
      <p:sp>
        <p:nvSpPr>
          <p:cNvPr id="948" name="Google Shape;948;p185"/>
          <p:cNvSpPr txBox="1">
            <a:spLocks noGrp="1"/>
          </p:cNvSpPr>
          <p:nvPr>
            <p:ph type="subTitle" idx="4"/>
          </p:nvPr>
        </p:nvSpPr>
        <p:spPr>
          <a:xfrm>
            <a:off x="4105275" y="3224759"/>
            <a:ext cx="4762500" cy="35282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a:endParaRPr/>
          </a:p>
        </p:txBody>
      </p:sp>
      <p:sp>
        <p:nvSpPr>
          <p:cNvPr id="949" name="Google Shape;949;p185"/>
          <p:cNvSpPr/>
          <p:nvPr/>
        </p:nvSpPr>
        <p:spPr>
          <a:xfrm rot="-5400000">
            <a:off x="1453091" y="2637054"/>
            <a:ext cx="3477818"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
        <p:nvSpPr>
          <p:cNvPr id="950" name="Google Shape;950;p185"/>
          <p:cNvSpPr txBox="1">
            <a:spLocks noGrp="1"/>
          </p:cNvSpPr>
          <p:nvPr>
            <p:ph type="subTitle" idx="5"/>
          </p:nvPr>
        </p:nvSpPr>
        <p:spPr>
          <a:xfrm>
            <a:off x="4105275" y="4051799"/>
            <a:ext cx="4762500" cy="35282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294205988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8. Agenda">
  <p:cSld name="8. Agenda">
    <p:bg>
      <p:bgPr>
        <a:solidFill>
          <a:schemeClr val="dk1"/>
        </a:solidFill>
        <a:effectLst/>
      </p:bgPr>
    </p:bg>
    <p:spTree>
      <p:nvGrpSpPr>
        <p:cNvPr id="1" name="Shape 951"/>
        <p:cNvGrpSpPr/>
        <p:nvPr/>
      </p:nvGrpSpPr>
      <p:grpSpPr>
        <a:xfrm>
          <a:off x="0" y="0"/>
          <a:ext cx="0" cy="0"/>
          <a:chOff x="0" y="0"/>
          <a:chExt cx="0" cy="0"/>
        </a:xfrm>
      </p:grpSpPr>
      <p:sp>
        <p:nvSpPr>
          <p:cNvPr id="952" name="Google Shape;952;p186"/>
          <p:cNvSpPr/>
          <p:nvPr/>
        </p:nvSpPr>
        <p:spPr>
          <a:xfrm>
            <a:off x="962025" y="2350125"/>
            <a:ext cx="1126200" cy="448014"/>
          </a:xfrm>
          <a:prstGeom prst="roundRect">
            <a:avLst>
              <a:gd name="adj" fmla="val 1064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Inter"/>
                <a:ea typeface="Inter"/>
                <a:cs typeface="Inter"/>
                <a:sym typeface="Inter"/>
              </a:rPr>
              <a:t>AGENDA</a:t>
            </a:r>
            <a:endParaRPr sz="1600" b="0" i="0" u="none" strike="noStrike" cap="none">
              <a:solidFill>
                <a:schemeClr val="lt1"/>
              </a:solidFill>
              <a:latin typeface="Inter"/>
              <a:ea typeface="Inter"/>
              <a:cs typeface="Inter"/>
              <a:sym typeface="Inter"/>
            </a:endParaRPr>
          </a:p>
        </p:txBody>
      </p:sp>
      <p:sp>
        <p:nvSpPr>
          <p:cNvPr id="953" name="Google Shape;953;p186"/>
          <p:cNvSpPr txBox="1">
            <a:spLocks noGrp="1"/>
          </p:cNvSpPr>
          <p:nvPr>
            <p:ph type="subTitle" idx="1"/>
          </p:nvPr>
        </p:nvSpPr>
        <p:spPr>
          <a:xfrm>
            <a:off x="4105275" y="743638"/>
            <a:ext cx="4762500" cy="35282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1"/>
              </a:buClr>
              <a:buSzPts val="1600"/>
              <a:buNone/>
              <a:defRPr sz="1600">
                <a:solidFill>
                  <a:schemeClr val="lt1"/>
                </a:solidFill>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a:endParaRPr/>
          </a:p>
        </p:txBody>
      </p:sp>
      <p:sp>
        <p:nvSpPr>
          <p:cNvPr id="954" name="Google Shape;954;p186"/>
          <p:cNvSpPr txBox="1">
            <a:spLocks noGrp="1"/>
          </p:cNvSpPr>
          <p:nvPr>
            <p:ph type="subTitle" idx="2"/>
          </p:nvPr>
        </p:nvSpPr>
        <p:spPr>
          <a:xfrm>
            <a:off x="4105275" y="1570678"/>
            <a:ext cx="4762500" cy="35282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1"/>
              </a:buClr>
              <a:buSzPts val="1600"/>
              <a:buNone/>
              <a:defRPr sz="1600">
                <a:solidFill>
                  <a:schemeClr val="lt1"/>
                </a:solidFill>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a:endParaRPr/>
          </a:p>
        </p:txBody>
      </p:sp>
      <p:sp>
        <p:nvSpPr>
          <p:cNvPr id="955" name="Google Shape;955;p186"/>
          <p:cNvSpPr txBox="1">
            <a:spLocks noGrp="1"/>
          </p:cNvSpPr>
          <p:nvPr>
            <p:ph type="subTitle" idx="3"/>
          </p:nvPr>
        </p:nvSpPr>
        <p:spPr>
          <a:xfrm>
            <a:off x="4105275" y="2397719"/>
            <a:ext cx="4762500" cy="35282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1"/>
              </a:buClr>
              <a:buSzPts val="1600"/>
              <a:buNone/>
              <a:defRPr sz="1600">
                <a:solidFill>
                  <a:schemeClr val="lt1"/>
                </a:solidFill>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a:endParaRPr/>
          </a:p>
        </p:txBody>
      </p:sp>
      <p:sp>
        <p:nvSpPr>
          <p:cNvPr id="956" name="Google Shape;956;p186"/>
          <p:cNvSpPr txBox="1">
            <a:spLocks noGrp="1"/>
          </p:cNvSpPr>
          <p:nvPr>
            <p:ph type="subTitle" idx="4"/>
          </p:nvPr>
        </p:nvSpPr>
        <p:spPr>
          <a:xfrm>
            <a:off x="4105275" y="3224759"/>
            <a:ext cx="4762500" cy="35282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1"/>
              </a:buClr>
              <a:buSzPts val="1600"/>
              <a:buNone/>
              <a:defRPr sz="1600">
                <a:solidFill>
                  <a:schemeClr val="lt1"/>
                </a:solidFill>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a:endParaRPr/>
          </a:p>
        </p:txBody>
      </p:sp>
      <p:sp>
        <p:nvSpPr>
          <p:cNvPr id="957" name="Google Shape;957;p186"/>
          <p:cNvSpPr/>
          <p:nvPr/>
        </p:nvSpPr>
        <p:spPr>
          <a:xfrm rot="-5400000">
            <a:off x="1453091" y="2637054"/>
            <a:ext cx="3477818"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
        <p:nvSpPr>
          <p:cNvPr id="958" name="Google Shape;958;p186"/>
          <p:cNvSpPr txBox="1">
            <a:spLocks noGrp="1"/>
          </p:cNvSpPr>
          <p:nvPr>
            <p:ph type="subTitle" idx="5"/>
          </p:nvPr>
        </p:nvSpPr>
        <p:spPr>
          <a:xfrm>
            <a:off x="4105275" y="4051799"/>
            <a:ext cx="4762500" cy="352826"/>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1"/>
              </a:buClr>
              <a:buSzPts val="1600"/>
              <a:buNone/>
              <a:defRPr sz="1600">
                <a:solidFill>
                  <a:schemeClr val="lt1"/>
                </a:solidFill>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a:endParaRPr/>
          </a:p>
        </p:txBody>
      </p:sp>
    </p:spTree>
    <p:extLst>
      <p:ext uri="{BB962C8B-B14F-4D97-AF65-F5344CB8AC3E}">
        <p14:creationId xmlns:p14="http://schemas.microsoft.com/office/powerpoint/2010/main" val="58934598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9. Title only">
  <p:cSld name="9. Title only">
    <p:spTree>
      <p:nvGrpSpPr>
        <p:cNvPr id="1" name="Shape 959"/>
        <p:cNvGrpSpPr/>
        <p:nvPr/>
      </p:nvGrpSpPr>
      <p:grpSpPr>
        <a:xfrm>
          <a:off x="0" y="0"/>
          <a:ext cx="0" cy="0"/>
          <a:chOff x="0" y="0"/>
          <a:chExt cx="0" cy="0"/>
        </a:xfrm>
      </p:grpSpPr>
      <p:sp>
        <p:nvSpPr>
          <p:cNvPr id="960" name="Google Shape;960;p187"/>
          <p:cNvSpPr txBox="1">
            <a:spLocks noGrp="1"/>
          </p:cNvSpPr>
          <p:nvPr>
            <p:ph type="ctrTitle"/>
          </p:nvPr>
        </p:nvSpPr>
        <p:spPr>
          <a:xfrm>
            <a:off x="474900" y="185497"/>
            <a:ext cx="8194200" cy="109211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SzPts val="3600"/>
              <a:buFont typeface="Inter"/>
              <a:buNone/>
              <a:defRPr sz="3600" b="1">
                <a:latin typeface="Inter"/>
                <a:ea typeface="Inter"/>
                <a:cs typeface="Inter"/>
                <a:sym typeface="Inter"/>
              </a:defRPr>
            </a:lvl1pPr>
            <a:lvl2pPr lvl="1" algn="ctr">
              <a:lnSpc>
                <a:spcPct val="100000"/>
              </a:lnSpc>
              <a:spcBef>
                <a:spcPts val="0"/>
              </a:spcBef>
              <a:spcAft>
                <a:spcPts val="0"/>
              </a:spcAft>
              <a:buSzPts val="3600"/>
              <a:buFont typeface="Inter"/>
              <a:buNone/>
              <a:defRPr sz="3600" b="1">
                <a:latin typeface="Inter"/>
                <a:ea typeface="Inter"/>
                <a:cs typeface="Inter"/>
                <a:sym typeface="Inter"/>
              </a:defRPr>
            </a:lvl2pPr>
            <a:lvl3pPr lvl="2" algn="ctr">
              <a:lnSpc>
                <a:spcPct val="100000"/>
              </a:lnSpc>
              <a:spcBef>
                <a:spcPts val="0"/>
              </a:spcBef>
              <a:spcAft>
                <a:spcPts val="0"/>
              </a:spcAft>
              <a:buSzPts val="3600"/>
              <a:buFont typeface="Inter"/>
              <a:buNone/>
              <a:defRPr sz="3600" b="1">
                <a:latin typeface="Inter"/>
                <a:ea typeface="Inter"/>
                <a:cs typeface="Inter"/>
                <a:sym typeface="Inter"/>
              </a:defRPr>
            </a:lvl3pPr>
            <a:lvl4pPr lvl="3" algn="ctr">
              <a:lnSpc>
                <a:spcPct val="100000"/>
              </a:lnSpc>
              <a:spcBef>
                <a:spcPts val="0"/>
              </a:spcBef>
              <a:spcAft>
                <a:spcPts val="0"/>
              </a:spcAft>
              <a:buSzPts val="3600"/>
              <a:buFont typeface="Inter"/>
              <a:buNone/>
              <a:defRPr sz="3600" b="1">
                <a:latin typeface="Inter"/>
                <a:ea typeface="Inter"/>
                <a:cs typeface="Inter"/>
                <a:sym typeface="Inter"/>
              </a:defRPr>
            </a:lvl4pPr>
            <a:lvl5pPr lvl="4" algn="ctr">
              <a:lnSpc>
                <a:spcPct val="100000"/>
              </a:lnSpc>
              <a:spcBef>
                <a:spcPts val="0"/>
              </a:spcBef>
              <a:spcAft>
                <a:spcPts val="0"/>
              </a:spcAft>
              <a:buSzPts val="3600"/>
              <a:buFont typeface="Inter"/>
              <a:buNone/>
              <a:defRPr sz="3600" b="1">
                <a:latin typeface="Inter"/>
                <a:ea typeface="Inter"/>
                <a:cs typeface="Inter"/>
                <a:sym typeface="Inter"/>
              </a:defRPr>
            </a:lvl5pPr>
            <a:lvl6pPr lvl="5" algn="ctr">
              <a:lnSpc>
                <a:spcPct val="100000"/>
              </a:lnSpc>
              <a:spcBef>
                <a:spcPts val="0"/>
              </a:spcBef>
              <a:spcAft>
                <a:spcPts val="0"/>
              </a:spcAft>
              <a:buSzPts val="3600"/>
              <a:buFont typeface="Inter"/>
              <a:buNone/>
              <a:defRPr sz="3600" b="1">
                <a:latin typeface="Inter"/>
                <a:ea typeface="Inter"/>
                <a:cs typeface="Inter"/>
                <a:sym typeface="Inter"/>
              </a:defRPr>
            </a:lvl6pPr>
            <a:lvl7pPr lvl="6" algn="ctr">
              <a:lnSpc>
                <a:spcPct val="100000"/>
              </a:lnSpc>
              <a:spcBef>
                <a:spcPts val="0"/>
              </a:spcBef>
              <a:spcAft>
                <a:spcPts val="0"/>
              </a:spcAft>
              <a:buSzPts val="3600"/>
              <a:buFont typeface="Inter"/>
              <a:buNone/>
              <a:defRPr sz="3600" b="1">
                <a:latin typeface="Inter"/>
                <a:ea typeface="Inter"/>
                <a:cs typeface="Inter"/>
                <a:sym typeface="Inter"/>
              </a:defRPr>
            </a:lvl7pPr>
            <a:lvl8pPr lvl="7" algn="ctr">
              <a:lnSpc>
                <a:spcPct val="100000"/>
              </a:lnSpc>
              <a:spcBef>
                <a:spcPts val="0"/>
              </a:spcBef>
              <a:spcAft>
                <a:spcPts val="0"/>
              </a:spcAft>
              <a:buSzPts val="3600"/>
              <a:buFont typeface="Inter"/>
              <a:buNone/>
              <a:defRPr sz="3600" b="1">
                <a:latin typeface="Inter"/>
                <a:ea typeface="Inter"/>
                <a:cs typeface="Inter"/>
                <a:sym typeface="Inter"/>
              </a:defRPr>
            </a:lvl8pPr>
            <a:lvl9pPr lvl="8" algn="ctr">
              <a:lnSpc>
                <a:spcPct val="100000"/>
              </a:lnSpc>
              <a:spcBef>
                <a:spcPts val="0"/>
              </a:spcBef>
              <a:spcAft>
                <a:spcPts val="0"/>
              </a:spcAft>
              <a:buSzPts val="3600"/>
              <a:buFont typeface="Inter"/>
              <a:buNone/>
              <a:defRPr sz="3600" b="1">
                <a:latin typeface="Inter"/>
                <a:ea typeface="Inter"/>
                <a:cs typeface="Inter"/>
                <a:sym typeface="Inter"/>
              </a:defRPr>
            </a:lvl9pPr>
          </a:lstStyle>
          <a:p>
            <a:endParaRPr/>
          </a:p>
        </p:txBody>
      </p:sp>
      <p:sp>
        <p:nvSpPr>
          <p:cNvPr id="961" name="Google Shape;961;p187"/>
          <p:cNvSpPr txBox="1">
            <a:spLocks noGrp="1"/>
          </p:cNvSpPr>
          <p:nvPr>
            <p:ph type="subTitle" idx="1"/>
          </p:nvPr>
        </p:nvSpPr>
        <p:spPr>
          <a:xfrm>
            <a:off x="1390650" y="1267998"/>
            <a:ext cx="6372300" cy="352826"/>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
        <p:nvSpPr>
          <p:cNvPr id="962" name="Google Shape;962;p187"/>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Tree>
    <p:extLst>
      <p:ext uri="{BB962C8B-B14F-4D97-AF65-F5344CB8AC3E}">
        <p14:creationId xmlns:p14="http://schemas.microsoft.com/office/powerpoint/2010/main" val="316463190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10. Title only">
  <p:cSld name="10. Title only">
    <p:bg>
      <p:bgPr>
        <a:solidFill>
          <a:schemeClr val="dk1"/>
        </a:solidFill>
        <a:effectLst/>
      </p:bgPr>
    </p:bg>
    <p:spTree>
      <p:nvGrpSpPr>
        <p:cNvPr id="1" name="Shape 963"/>
        <p:cNvGrpSpPr/>
        <p:nvPr/>
      </p:nvGrpSpPr>
      <p:grpSpPr>
        <a:xfrm>
          <a:off x="0" y="0"/>
          <a:ext cx="0" cy="0"/>
          <a:chOff x="0" y="0"/>
          <a:chExt cx="0" cy="0"/>
        </a:xfrm>
      </p:grpSpPr>
      <p:sp>
        <p:nvSpPr>
          <p:cNvPr id="964" name="Google Shape;964;p188"/>
          <p:cNvSpPr txBox="1">
            <a:spLocks noGrp="1"/>
          </p:cNvSpPr>
          <p:nvPr>
            <p:ph type="ctrTitle"/>
          </p:nvPr>
        </p:nvSpPr>
        <p:spPr>
          <a:xfrm>
            <a:off x="474900" y="185497"/>
            <a:ext cx="8194200" cy="109211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1pPr>
            <a:lvl2pPr lvl="1" algn="ctr">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2pPr>
            <a:lvl3pPr lvl="2" algn="ctr">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3pPr>
            <a:lvl4pPr lvl="3" algn="ctr">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4pPr>
            <a:lvl5pPr lvl="4" algn="ctr">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5pPr>
            <a:lvl6pPr lvl="5" algn="ctr">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6pPr>
            <a:lvl7pPr lvl="6" algn="ctr">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7pPr>
            <a:lvl8pPr lvl="7" algn="ctr">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8pPr>
            <a:lvl9pPr lvl="8" algn="ctr">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9pPr>
          </a:lstStyle>
          <a:p>
            <a:endParaRPr/>
          </a:p>
        </p:txBody>
      </p:sp>
      <p:sp>
        <p:nvSpPr>
          <p:cNvPr id="965" name="Google Shape;965;p188"/>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
        <p:nvSpPr>
          <p:cNvPr id="966" name="Google Shape;966;p188"/>
          <p:cNvSpPr txBox="1">
            <a:spLocks noGrp="1"/>
          </p:cNvSpPr>
          <p:nvPr>
            <p:ph type="subTitle" idx="1"/>
          </p:nvPr>
        </p:nvSpPr>
        <p:spPr>
          <a:xfrm>
            <a:off x="1390650" y="1267998"/>
            <a:ext cx="6372300" cy="352826"/>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algn="ctr">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241243427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12. Title &amp; content">
  <p:cSld name="12. Title &amp; content">
    <p:bg>
      <p:bgPr>
        <a:solidFill>
          <a:schemeClr val="dk1"/>
        </a:solidFill>
        <a:effectLst/>
      </p:bgPr>
    </p:bg>
    <p:spTree>
      <p:nvGrpSpPr>
        <p:cNvPr id="1" name="Shape 967"/>
        <p:cNvGrpSpPr/>
        <p:nvPr/>
      </p:nvGrpSpPr>
      <p:grpSpPr>
        <a:xfrm>
          <a:off x="0" y="0"/>
          <a:ext cx="0" cy="0"/>
          <a:chOff x="0" y="0"/>
          <a:chExt cx="0" cy="0"/>
        </a:xfrm>
      </p:grpSpPr>
      <p:sp>
        <p:nvSpPr>
          <p:cNvPr id="968" name="Google Shape;968;p189"/>
          <p:cNvSpPr/>
          <p:nvPr/>
        </p:nvSpPr>
        <p:spPr>
          <a:xfrm>
            <a:off x="0" y="0"/>
            <a:ext cx="4114800" cy="5148263"/>
          </a:xfrm>
          <a:prstGeom prst="rect">
            <a:avLst/>
          </a:prstGeom>
          <a:solidFill>
            <a:srgbClr val="EA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89"/>
          <p:cNvSpPr txBox="1">
            <a:spLocks noGrp="1"/>
          </p:cNvSpPr>
          <p:nvPr>
            <p:ph type="ctrTitle"/>
          </p:nvPr>
        </p:nvSpPr>
        <p:spPr>
          <a:xfrm>
            <a:off x="285075" y="490954"/>
            <a:ext cx="3563100" cy="416635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1pPr>
            <a:lvl2pPr lvl="1"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2pPr>
            <a:lvl3pPr lvl="2"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3pPr>
            <a:lvl4pPr lvl="3"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4pPr>
            <a:lvl5pPr lvl="4"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5pPr>
            <a:lvl6pPr lvl="5"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6pPr>
            <a:lvl7pPr lvl="6"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7pPr>
            <a:lvl8pPr lvl="7"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8pPr>
            <a:lvl9pPr lvl="8"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9pPr>
          </a:lstStyle>
          <a:p>
            <a:endParaRPr/>
          </a:p>
        </p:txBody>
      </p:sp>
      <p:sp>
        <p:nvSpPr>
          <p:cNvPr id="970" name="Google Shape;970;p189"/>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
        <p:nvSpPr>
          <p:cNvPr id="971" name="Google Shape;971;p189"/>
          <p:cNvSpPr txBox="1">
            <a:spLocks noGrp="1"/>
          </p:cNvSpPr>
          <p:nvPr>
            <p:ph type="body" idx="1"/>
          </p:nvPr>
        </p:nvSpPr>
        <p:spPr>
          <a:xfrm>
            <a:off x="4629150" y="873208"/>
            <a:ext cx="4048200" cy="503184"/>
          </a:xfrm>
          <a:prstGeom prst="rect">
            <a:avLst/>
          </a:prstGeom>
          <a:noFill/>
          <a:ln>
            <a:noFill/>
          </a:ln>
        </p:spPr>
        <p:txBody>
          <a:bodyPr spcFirstLastPara="1" wrap="square" lIns="91425" tIns="91425" rIns="91425" bIns="91425" anchor="t" anchorCtr="0">
            <a:sp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43464340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13. Two points">
  <p:cSld name="13. Two points">
    <p:spTree>
      <p:nvGrpSpPr>
        <p:cNvPr id="1" name="Shape 972"/>
        <p:cNvGrpSpPr/>
        <p:nvPr/>
      </p:nvGrpSpPr>
      <p:grpSpPr>
        <a:xfrm>
          <a:off x="0" y="0"/>
          <a:ext cx="0" cy="0"/>
          <a:chOff x="0" y="0"/>
          <a:chExt cx="0" cy="0"/>
        </a:xfrm>
      </p:grpSpPr>
      <p:sp>
        <p:nvSpPr>
          <p:cNvPr id="973" name="Google Shape;973;p190"/>
          <p:cNvSpPr txBox="1">
            <a:spLocks noGrp="1"/>
          </p:cNvSpPr>
          <p:nvPr>
            <p:ph type="ctrTitle"/>
          </p:nvPr>
        </p:nvSpPr>
        <p:spPr>
          <a:xfrm>
            <a:off x="540325" y="1262819"/>
            <a:ext cx="4031700" cy="2622626"/>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3600"/>
              <a:buFont typeface="Inter"/>
              <a:buNone/>
              <a:defRPr sz="3600" b="1">
                <a:latin typeface="Inter"/>
                <a:ea typeface="Inter"/>
                <a:cs typeface="Inter"/>
                <a:sym typeface="Inter"/>
              </a:defRPr>
            </a:lvl1pPr>
            <a:lvl2pPr lvl="1" algn="l">
              <a:lnSpc>
                <a:spcPct val="100000"/>
              </a:lnSpc>
              <a:spcBef>
                <a:spcPts val="0"/>
              </a:spcBef>
              <a:spcAft>
                <a:spcPts val="0"/>
              </a:spcAft>
              <a:buSzPts val="3600"/>
              <a:buFont typeface="Inter"/>
              <a:buNone/>
              <a:defRPr sz="3600" b="1">
                <a:latin typeface="Inter"/>
                <a:ea typeface="Inter"/>
                <a:cs typeface="Inter"/>
                <a:sym typeface="Inter"/>
              </a:defRPr>
            </a:lvl2pPr>
            <a:lvl3pPr lvl="2" algn="l">
              <a:lnSpc>
                <a:spcPct val="100000"/>
              </a:lnSpc>
              <a:spcBef>
                <a:spcPts val="0"/>
              </a:spcBef>
              <a:spcAft>
                <a:spcPts val="0"/>
              </a:spcAft>
              <a:buSzPts val="3600"/>
              <a:buFont typeface="Inter"/>
              <a:buNone/>
              <a:defRPr sz="3600" b="1">
                <a:latin typeface="Inter"/>
                <a:ea typeface="Inter"/>
                <a:cs typeface="Inter"/>
                <a:sym typeface="Inter"/>
              </a:defRPr>
            </a:lvl3pPr>
            <a:lvl4pPr lvl="3" algn="l">
              <a:lnSpc>
                <a:spcPct val="100000"/>
              </a:lnSpc>
              <a:spcBef>
                <a:spcPts val="0"/>
              </a:spcBef>
              <a:spcAft>
                <a:spcPts val="0"/>
              </a:spcAft>
              <a:buSzPts val="3600"/>
              <a:buFont typeface="Inter"/>
              <a:buNone/>
              <a:defRPr sz="3600" b="1">
                <a:latin typeface="Inter"/>
                <a:ea typeface="Inter"/>
                <a:cs typeface="Inter"/>
                <a:sym typeface="Inter"/>
              </a:defRPr>
            </a:lvl4pPr>
            <a:lvl5pPr lvl="4" algn="l">
              <a:lnSpc>
                <a:spcPct val="100000"/>
              </a:lnSpc>
              <a:spcBef>
                <a:spcPts val="0"/>
              </a:spcBef>
              <a:spcAft>
                <a:spcPts val="0"/>
              </a:spcAft>
              <a:buSzPts val="3600"/>
              <a:buFont typeface="Inter"/>
              <a:buNone/>
              <a:defRPr sz="3600" b="1">
                <a:latin typeface="Inter"/>
                <a:ea typeface="Inter"/>
                <a:cs typeface="Inter"/>
                <a:sym typeface="Inter"/>
              </a:defRPr>
            </a:lvl5pPr>
            <a:lvl6pPr lvl="5" algn="l">
              <a:lnSpc>
                <a:spcPct val="100000"/>
              </a:lnSpc>
              <a:spcBef>
                <a:spcPts val="0"/>
              </a:spcBef>
              <a:spcAft>
                <a:spcPts val="0"/>
              </a:spcAft>
              <a:buSzPts val="3600"/>
              <a:buFont typeface="Inter"/>
              <a:buNone/>
              <a:defRPr sz="3600" b="1">
                <a:latin typeface="Inter"/>
                <a:ea typeface="Inter"/>
                <a:cs typeface="Inter"/>
                <a:sym typeface="Inter"/>
              </a:defRPr>
            </a:lvl6pPr>
            <a:lvl7pPr lvl="6" algn="l">
              <a:lnSpc>
                <a:spcPct val="100000"/>
              </a:lnSpc>
              <a:spcBef>
                <a:spcPts val="0"/>
              </a:spcBef>
              <a:spcAft>
                <a:spcPts val="0"/>
              </a:spcAft>
              <a:buSzPts val="3600"/>
              <a:buFont typeface="Inter"/>
              <a:buNone/>
              <a:defRPr sz="3600" b="1">
                <a:latin typeface="Inter"/>
                <a:ea typeface="Inter"/>
                <a:cs typeface="Inter"/>
                <a:sym typeface="Inter"/>
              </a:defRPr>
            </a:lvl7pPr>
            <a:lvl8pPr lvl="7" algn="l">
              <a:lnSpc>
                <a:spcPct val="100000"/>
              </a:lnSpc>
              <a:spcBef>
                <a:spcPts val="0"/>
              </a:spcBef>
              <a:spcAft>
                <a:spcPts val="0"/>
              </a:spcAft>
              <a:buSzPts val="3600"/>
              <a:buFont typeface="Inter"/>
              <a:buNone/>
              <a:defRPr sz="3600" b="1">
                <a:latin typeface="Inter"/>
                <a:ea typeface="Inter"/>
                <a:cs typeface="Inter"/>
                <a:sym typeface="Inter"/>
              </a:defRPr>
            </a:lvl8pPr>
            <a:lvl9pPr lvl="8" algn="l">
              <a:lnSpc>
                <a:spcPct val="100000"/>
              </a:lnSpc>
              <a:spcBef>
                <a:spcPts val="0"/>
              </a:spcBef>
              <a:spcAft>
                <a:spcPts val="0"/>
              </a:spcAft>
              <a:buSzPts val="3600"/>
              <a:buFont typeface="Inter"/>
              <a:buNone/>
              <a:defRPr sz="3600" b="1">
                <a:latin typeface="Inter"/>
                <a:ea typeface="Inter"/>
                <a:cs typeface="Inter"/>
                <a:sym typeface="Inter"/>
              </a:defRPr>
            </a:lvl9pPr>
          </a:lstStyle>
          <a:p>
            <a:endParaRPr/>
          </a:p>
        </p:txBody>
      </p:sp>
      <p:sp>
        <p:nvSpPr>
          <p:cNvPr id="974" name="Google Shape;974;p190"/>
          <p:cNvSpPr txBox="1">
            <a:spLocks noGrp="1"/>
          </p:cNvSpPr>
          <p:nvPr>
            <p:ph type="subTitle" idx="1"/>
          </p:nvPr>
        </p:nvSpPr>
        <p:spPr>
          <a:xfrm>
            <a:off x="5057775" y="1496810"/>
            <a:ext cx="35148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975" name="Google Shape;975;p190"/>
          <p:cNvSpPr txBox="1">
            <a:spLocks noGrp="1"/>
          </p:cNvSpPr>
          <p:nvPr>
            <p:ph type="subTitle" idx="2"/>
          </p:nvPr>
        </p:nvSpPr>
        <p:spPr>
          <a:xfrm>
            <a:off x="5057775" y="1697095"/>
            <a:ext cx="35148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976" name="Google Shape;976;p190"/>
          <p:cNvSpPr txBox="1">
            <a:spLocks noGrp="1"/>
          </p:cNvSpPr>
          <p:nvPr>
            <p:ph type="subTitle" idx="3"/>
          </p:nvPr>
        </p:nvSpPr>
        <p:spPr>
          <a:xfrm>
            <a:off x="5057775" y="2965018"/>
            <a:ext cx="35148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977" name="Google Shape;977;p190"/>
          <p:cNvSpPr txBox="1">
            <a:spLocks noGrp="1"/>
          </p:cNvSpPr>
          <p:nvPr>
            <p:ph type="subTitle" idx="4"/>
          </p:nvPr>
        </p:nvSpPr>
        <p:spPr>
          <a:xfrm>
            <a:off x="5057775" y="3165303"/>
            <a:ext cx="35148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978" name="Google Shape;978;p190"/>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Tree>
    <p:extLst>
      <p:ext uri="{BB962C8B-B14F-4D97-AF65-F5344CB8AC3E}">
        <p14:creationId xmlns:p14="http://schemas.microsoft.com/office/powerpoint/2010/main" val="248894527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14. Two points">
  <p:cSld name="14. Two points">
    <p:bg>
      <p:bgPr>
        <a:solidFill>
          <a:schemeClr val="dk1"/>
        </a:solidFill>
        <a:effectLst/>
      </p:bgPr>
    </p:bg>
    <p:spTree>
      <p:nvGrpSpPr>
        <p:cNvPr id="1" name="Shape 979"/>
        <p:cNvGrpSpPr/>
        <p:nvPr/>
      </p:nvGrpSpPr>
      <p:grpSpPr>
        <a:xfrm>
          <a:off x="0" y="0"/>
          <a:ext cx="0" cy="0"/>
          <a:chOff x="0" y="0"/>
          <a:chExt cx="0" cy="0"/>
        </a:xfrm>
      </p:grpSpPr>
      <p:sp>
        <p:nvSpPr>
          <p:cNvPr id="980" name="Google Shape;980;p191"/>
          <p:cNvSpPr txBox="1">
            <a:spLocks noGrp="1"/>
          </p:cNvSpPr>
          <p:nvPr>
            <p:ph type="ctrTitle"/>
          </p:nvPr>
        </p:nvSpPr>
        <p:spPr>
          <a:xfrm>
            <a:off x="540325" y="1262819"/>
            <a:ext cx="4031700" cy="2622626"/>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1pPr>
            <a:lvl2pPr lvl="1"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2pPr>
            <a:lvl3pPr lvl="2"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3pPr>
            <a:lvl4pPr lvl="3"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4pPr>
            <a:lvl5pPr lvl="4"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5pPr>
            <a:lvl6pPr lvl="5"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6pPr>
            <a:lvl7pPr lvl="6"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7pPr>
            <a:lvl8pPr lvl="7"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8pPr>
            <a:lvl9pPr lvl="8" algn="l">
              <a:lnSpc>
                <a:spcPct val="10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9pPr>
          </a:lstStyle>
          <a:p>
            <a:endParaRPr/>
          </a:p>
        </p:txBody>
      </p:sp>
      <p:sp>
        <p:nvSpPr>
          <p:cNvPr id="981" name="Google Shape;981;p191"/>
          <p:cNvSpPr txBox="1">
            <a:spLocks noGrp="1"/>
          </p:cNvSpPr>
          <p:nvPr>
            <p:ph type="subTitle" idx="1"/>
          </p:nvPr>
        </p:nvSpPr>
        <p:spPr>
          <a:xfrm>
            <a:off x="5057775" y="1496810"/>
            <a:ext cx="35148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982" name="Google Shape;982;p191"/>
          <p:cNvSpPr txBox="1">
            <a:spLocks noGrp="1"/>
          </p:cNvSpPr>
          <p:nvPr>
            <p:ph type="subTitle" idx="2"/>
          </p:nvPr>
        </p:nvSpPr>
        <p:spPr>
          <a:xfrm>
            <a:off x="5057775" y="1697095"/>
            <a:ext cx="35148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983" name="Google Shape;983;p191"/>
          <p:cNvSpPr txBox="1">
            <a:spLocks noGrp="1"/>
          </p:cNvSpPr>
          <p:nvPr>
            <p:ph type="subTitle" idx="3"/>
          </p:nvPr>
        </p:nvSpPr>
        <p:spPr>
          <a:xfrm>
            <a:off x="5057775" y="2965018"/>
            <a:ext cx="35148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984" name="Google Shape;984;p191"/>
          <p:cNvSpPr txBox="1">
            <a:spLocks noGrp="1"/>
          </p:cNvSpPr>
          <p:nvPr>
            <p:ph type="subTitle" idx="4"/>
          </p:nvPr>
        </p:nvSpPr>
        <p:spPr>
          <a:xfrm>
            <a:off x="5057775" y="3165303"/>
            <a:ext cx="35148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985" name="Google Shape;985;p191"/>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Tree>
    <p:extLst>
      <p:ext uri="{BB962C8B-B14F-4D97-AF65-F5344CB8AC3E}">
        <p14:creationId xmlns:p14="http://schemas.microsoft.com/office/powerpoint/2010/main" val="309241373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15. Three points">
  <p:cSld name="15. Three points">
    <p:spTree>
      <p:nvGrpSpPr>
        <p:cNvPr id="1" name="Shape 986"/>
        <p:cNvGrpSpPr/>
        <p:nvPr/>
      </p:nvGrpSpPr>
      <p:grpSpPr>
        <a:xfrm>
          <a:off x="0" y="0"/>
          <a:ext cx="0" cy="0"/>
          <a:chOff x="0" y="0"/>
          <a:chExt cx="0" cy="0"/>
        </a:xfrm>
      </p:grpSpPr>
      <p:sp>
        <p:nvSpPr>
          <p:cNvPr id="987" name="Google Shape;987;p192"/>
          <p:cNvSpPr txBox="1">
            <a:spLocks noGrp="1"/>
          </p:cNvSpPr>
          <p:nvPr>
            <p:ph type="ctrTitle"/>
          </p:nvPr>
        </p:nvSpPr>
        <p:spPr>
          <a:xfrm>
            <a:off x="590546" y="974232"/>
            <a:ext cx="5158500" cy="1150364"/>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SzPts val="3600"/>
              <a:buFont typeface="Arial"/>
              <a:buNone/>
              <a:defRPr sz="3600"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988" name="Google Shape;988;p192"/>
          <p:cNvSpPr txBox="1">
            <a:spLocks noGrp="1"/>
          </p:cNvSpPr>
          <p:nvPr>
            <p:ph type="subTitle" idx="1"/>
          </p:nvPr>
        </p:nvSpPr>
        <p:spPr>
          <a:xfrm>
            <a:off x="3343275" y="3394040"/>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989" name="Google Shape;989;p192"/>
          <p:cNvSpPr txBox="1">
            <a:spLocks noGrp="1"/>
          </p:cNvSpPr>
          <p:nvPr>
            <p:ph type="subTitle" idx="2"/>
          </p:nvPr>
        </p:nvSpPr>
        <p:spPr>
          <a:xfrm>
            <a:off x="3343275" y="3594325"/>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990" name="Google Shape;990;p192"/>
          <p:cNvSpPr txBox="1">
            <a:spLocks noGrp="1"/>
          </p:cNvSpPr>
          <p:nvPr>
            <p:ph type="subTitle" idx="3"/>
          </p:nvPr>
        </p:nvSpPr>
        <p:spPr>
          <a:xfrm>
            <a:off x="590550" y="3394040"/>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991" name="Google Shape;991;p192"/>
          <p:cNvSpPr txBox="1">
            <a:spLocks noGrp="1"/>
          </p:cNvSpPr>
          <p:nvPr>
            <p:ph type="subTitle" idx="4"/>
          </p:nvPr>
        </p:nvSpPr>
        <p:spPr>
          <a:xfrm>
            <a:off x="590550" y="3594325"/>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992" name="Google Shape;992;p192"/>
          <p:cNvSpPr txBox="1">
            <a:spLocks noGrp="1"/>
          </p:cNvSpPr>
          <p:nvPr>
            <p:ph type="subTitle" idx="5"/>
          </p:nvPr>
        </p:nvSpPr>
        <p:spPr>
          <a:xfrm>
            <a:off x="6096000" y="3394040"/>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993" name="Google Shape;993;p192"/>
          <p:cNvSpPr txBox="1">
            <a:spLocks noGrp="1"/>
          </p:cNvSpPr>
          <p:nvPr>
            <p:ph type="subTitle" idx="6"/>
          </p:nvPr>
        </p:nvSpPr>
        <p:spPr>
          <a:xfrm>
            <a:off x="6096000" y="3594325"/>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994" name="Google Shape;994;p192"/>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Tree>
    <p:extLst>
      <p:ext uri="{BB962C8B-B14F-4D97-AF65-F5344CB8AC3E}">
        <p14:creationId xmlns:p14="http://schemas.microsoft.com/office/powerpoint/2010/main" val="661169163"/>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16. Three points">
  <p:cSld name="16. Three points">
    <p:bg>
      <p:bgPr>
        <a:solidFill>
          <a:schemeClr val="dk1"/>
        </a:solidFill>
        <a:effectLst/>
      </p:bgPr>
    </p:bg>
    <p:spTree>
      <p:nvGrpSpPr>
        <p:cNvPr id="1" name="Shape 995"/>
        <p:cNvGrpSpPr/>
        <p:nvPr/>
      </p:nvGrpSpPr>
      <p:grpSpPr>
        <a:xfrm>
          <a:off x="0" y="0"/>
          <a:ext cx="0" cy="0"/>
          <a:chOff x="0" y="0"/>
          <a:chExt cx="0" cy="0"/>
        </a:xfrm>
      </p:grpSpPr>
      <p:sp>
        <p:nvSpPr>
          <p:cNvPr id="996" name="Google Shape;996;p193"/>
          <p:cNvSpPr txBox="1">
            <a:spLocks noGrp="1"/>
          </p:cNvSpPr>
          <p:nvPr>
            <p:ph type="ctrTitle"/>
          </p:nvPr>
        </p:nvSpPr>
        <p:spPr>
          <a:xfrm>
            <a:off x="590546" y="974232"/>
            <a:ext cx="5158500" cy="1150364"/>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lgn="l">
              <a:lnSpc>
                <a:spcPct val="100000"/>
              </a:lnSpc>
              <a:spcBef>
                <a:spcPts val="0"/>
              </a:spcBef>
              <a:spcAft>
                <a:spcPts val="0"/>
              </a:spcAft>
              <a:buClr>
                <a:schemeClr val="lt1"/>
              </a:buClr>
              <a:buSzPts val="2800"/>
              <a:buNone/>
              <a:defRPr b="1">
                <a:solidFill>
                  <a:schemeClr val="lt1"/>
                </a:solidFill>
              </a:defRPr>
            </a:lvl2pPr>
            <a:lvl3pPr lvl="2" algn="l">
              <a:lnSpc>
                <a:spcPct val="100000"/>
              </a:lnSpc>
              <a:spcBef>
                <a:spcPts val="0"/>
              </a:spcBef>
              <a:spcAft>
                <a:spcPts val="0"/>
              </a:spcAft>
              <a:buClr>
                <a:schemeClr val="lt1"/>
              </a:buClr>
              <a:buSzPts val="2800"/>
              <a:buNone/>
              <a:defRPr b="1">
                <a:solidFill>
                  <a:schemeClr val="lt1"/>
                </a:solidFill>
              </a:defRPr>
            </a:lvl3pPr>
            <a:lvl4pPr lvl="3" algn="l">
              <a:lnSpc>
                <a:spcPct val="100000"/>
              </a:lnSpc>
              <a:spcBef>
                <a:spcPts val="0"/>
              </a:spcBef>
              <a:spcAft>
                <a:spcPts val="0"/>
              </a:spcAft>
              <a:buClr>
                <a:schemeClr val="lt1"/>
              </a:buClr>
              <a:buSzPts val="2800"/>
              <a:buNone/>
              <a:defRPr b="1">
                <a:solidFill>
                  <a:schemeClr val="lt1"/>
                </a:solidFill>
              </a:defRPr>
            </a:lvl4pPr>
            <a:lvl5pPr lvl="4" algn="l">
              <a:lnSpc>
                <a:spcPct val="100000"/>
              </a:lnSpc>
              <a:spcBef>
                <a:spcPts val="0"/>
              </a:spcBef>
              <a:spcAft>
                <a:spcPts val="0"/>
              </a:spcAft>
              <a:buClr>
                <a:schemeClr val="lt1"/>
              </a:buClr>
              <a:buSzPts val="2800"/>
              <a:buNone/>
              <a:defRPr b="1">
                <a:solidFill>
                  <a:schemeClr val="lt1"/>
                </a:solidFill>
              </a:defRPr>
            </a:lvl5pPr>
            <a:lvl6pPr lvl="5" algn="l">
              <a:lnSpc>
                <a:spcPct val="100000"/>
              </a:lnSpc>
              <a:spcBef>
                <a:spcPts val="0"/>
              </a:spcBef>
              <a:spcAft>
                <a:spcPts val="0"/>
              </a:spcAft>
              <a:buClr>
                <a:schemeClr val="lt1"/>
              </a:buClr>
              <a:buSzPts val="2800"/>
              <a:buNone/>
              <a:defRPr b="1">
                <a:solidFill>
                  <a:schemeClr val="lt1"/>
                </a:solidFill>
              </a:defRPr>
            </a:lvl6pPr>
            <a:lvl7pPr lvl="6" algn="l">
              <a:lnSpc>
                <a:spcPct val="100000"/>
              </a:lnSpc>
              <a:spcBef>
                <a:spcPts val="0"/>
              </a:spcBef>
              <a:spcAft>
                <a:spcPts val="0"/>
              </a:spcAft>
              <a:buClr>
                <a:schemeClr val="lt1"/>
              </a:buClr>
              <a:buSzPts val="2800"/>
              <a:buNone/>
              <a:defRPr b="1">
                <a:solidFill>
                  <a:schemeClr val="lt1"/>
                </a:solidFill>
              </a:defRPr>
            </a:lvl7pPr>
            <a:lvl8pPr lvl="7" algn="l">
              <a:lnSpc>
                <a:spcPct val="100000"/>
              </a:lnSpc>
              <a:spcBef>
                <a:spcPts val="0"/>
              </a:spcBef>
              <a:spcAft>
                <a:spcPts val="0"/>
              </a:spcAft>
              <a:buClr>
                <a:schemeClr val="lt1"/>
              </a:buClr>
              <a:buSzPts val="2800"/>
              <a:buNone/>
              <a:defRPr b="1">
                <a:solidFill>
                  <a:schemeClr val="lt1"/>
                </a:solidFill>
              </a:defRPr>
            </a:lvl8pPr>
            <a:lvl9pPr lvl="8" algn="l">
              <a:lnSpc>
                <a:spcPct val="100000"/>
              </a:lnSpc>
              <a:spcBef>
                <a:spcPts val="0"/>
              </a:spcBef>
              <a:spcAft>
                <a:spcPts val="0"/>
              </a:spcAft>
              <a:buClr>
                <a:schemeClr val="lt1"/>
              </a:buClr>
              <a:buSzPts val="2800"/>
              <a:buNone/>
              <a:defRPr b="1">
                <a:solidFill>
                  <a:schemeClr val="lt1"/>
                </a:solidFill>
              </a:defRPr>
            </a:lvl9pPr>
          </a:lstStyle>
          <a:p>
            <a:endParaRPr/>
          </a:p>
        </p:txBody>
      </p:sp>
      <p:sp>
        <p:nvSpPr>
          <p:cNvPr id="997" name="Google Shape;997;p193"/>
          <p:cNvSpPr txBox="1">
            <a:spLocks noGrp="1"/>
          </p:cNvSpPr>
          <p:nvPr>
            <p:ph type="subTitle" idx="1"/>
          </p:nvPr>
        </p:nvSpPr>
        <p:spPr>
          <a:xfrm>
            <a:off x="3343275" y="3394040"/>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998" name="Google Shape;998;p193"/>
          <p:cNvSpPr txBox="1">
            <a:spLocks noGrp="1"/>
          </p:cNvSpPr>
          <p:nvPr>
            <p:ph type="subTitle" idx="2"/>
          </p:nvPr>
        </p:nvSpPr>
        <p:spPr>
          <a:xfrm>
            <a:off x="3343275" y="3594325"/>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999" name="Google Shape;999;p193"/>
          <p:cNvSpPr txBox="1">
            <a:spLocks noGrp="1"/>
          </p:cNvSpPr>
          <p:nvPr>
            <p:ph type="subTitle" idx="3"/>
          </p:nvPr>
        </p:nvSpPr>
        <p:spPr>
          <a:xfrm>
            <a:off x="590550" y="3394040"/>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000" name="Google Shape;1000;p193"/>
          <p:cNvSpPr txBox="1">
            <a:spLocks noGrp="1"/>
          </p:cNvSpPr>
          <p:nvPr>
            <p:ph type="subTitle" idx="4"/>
          </p:nvPr>
        </p:nvSpPr>
        <p:spPr>
          <a:xfrm>
            <a:off x="590550" y="3594325"/>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01" name="Google Shape;1001;p193"/>
          <p:cNvSpPr txBox="1">
            <a:spLocks noGrp="1"/>
          </p:cNvSpPr>
          <p:nvPr>
            <p:ph type="subTitle" idx="5"/>
          </p:nvPr>
        </p:nvSpPr>
        <p:spPr>
          <a:xfrm>
            <a:off x="6096000" y="3394040"/>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002" name="Google Shape;1002;p193"/>
          <p:cNvSpPr txBox="1">
            <a:spLocks noGrp="1"/>
          </p:cNvSpPr>
          <p:nvPr>
            <p:ph type="subTitle" idx="6"/>
          </p:nvPr>
        </p:nvSpPr>
        <p:spPr>
          <a:xfrm>
            <a:off x="6096000" y="3594325"/>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03" name="Google Shape;1003;p193"/>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Tree>
    <p:extLst>
      <p:ext uri="{BB962C8B-B14F-4D97-AF65-F5344CB8AC3E}">
        <p14:creationId xmlns:p14="http://schemas.microsoft.com/office/powerpoint/2010/main" val="3208010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264"/>
        <p:cNvGrpSpPr/>
        <p:nvPr/>
      </p:nvGrpSpPr>
      <p:grpSpPr>
        <a:xfrm>
          <a:off x="0" y="0"/>
          <a:ext cx="0" cy="0"/>
          <a:chOff x="0" y="0"/>
          <a:chExt cx="0" cy="0"/>
        </a:xfrm>
      </p:grpSpPr>
      <p:sp>
        <p:nvSpPr>
          <p:cNvPr id="265" name="Google Shape;265;p35"/>
          <p:cNvSpPr/>
          <p:nvPr/>
        </p:nvSpPr>
        <p:spPr>
          <a:xfrm>
            <a:off x="9157717" y="3869998"/>
            <a:ext cx="1161923" cy="1949476"/>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66" name="Google Shape;266;p35"/>
          <p:cNvSpPr/>
          <p:nvPr/>
        </p:nvSpPr>
        <p:spPr>
          <a:xfrm>
            <a:off x="9160002" y="3212516"/>
            <a:ext cx="1428750" cy="3034043"/>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67" name="Google Shape;267;p35"/>
          <p:cNvSpPr/>
          <p:nvPr/>
        </p:nvSpPr>
        <p:spPr>
          <a:xfrm>
            <a:off x="8445627" y="5165820"/>
            <a:ext cx="1428750" cy="867196"/>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68" name="Google Shape;268;p35"/>
          <p:cNvSpPr txBox="1">
            <a:spLocks noGrp="1"/>
          </p:cNvSpPr>
          <p:nvPr>
            <p:ph type="title"/>
          </p:nvPr>
        </p:nvSpPr>
        <p:spPr>
          <a:xfrm>
            <a:off x="457200" y="948578"/>
            <a:ext cx="7115100" cy="325110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18. Four points">
  <p:cSld name="18. Four points">
    <p:bg>
      <p:bgPr>
        <a:solidFill>
          <a:schemeClr val="dk1"/>
        </a:solidFill>
        <a:effectLst/>
      </p:bgPr>
    </p:bg>
    <p:spTree>
      <p:nvGrpSpPr>
        <p:cNvPr id="1" name="Shape 1004"/>
        <p:cNvGrpSpPr/>
        <p:nvPr/>
      </p:nvGrpSpPr>
      <p:grpSpPr>
        <a:xfrm>
          <a:off x="0" y="0"/>
          <a:ext cx="0" cy="0"/>
          <a:chOff x="0" y="0"/>
          <a:chExt cx="0" cy="0"/>
        </a:xfrm>
      </p:grpSpPr>
      <p:sp>
        <p:nvSpPr>
          <p:cNvPr id="1005" name="Google Shape;1005;p194"/>
          <p:cNvSpPr txBox="1">
            <a:spLocks noGrp="1"/>
          </p:cNvSpPr>
          <p:nvPr>
            <p:ph type="ctrTitle"/>
          </p:nvPr>
        </p:nvSpPr>
        <p:spPr>
          <a:xfrm>
            <a:off x="465175" y="1760053"/>
            <a:ext cx="2657400" cy="1638316"/>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lgn="l">
              <a:lnSpc>
                <a:spcPct val="100000"/>
              </a:lnSpc>
              <a:spcBef>
                <a:spcPts val="0"/>
              </a:spcBef>
              <a:spcAft>
                <a:spcPts val="0"/>
              </a:spcAft>
              <a:buClr>
                <a:schemeClr val="lt1"/>
              </a:buClr>
              <a:buSzPts val="2800"/>
              <a:buNone/>
              <a:defRPr b="1">
                <a:solidFill>
                  <a:schemeClr val="lt1"/>
                </a:solidFill>
              </a:defRPr>
            </a:lvl2pPr>
            <a:lvl3pPr lvl="2" algn="l">
              <a:lnSpc>
                <a:spcPct val="100000"/>
              </a:lnSpc>
              <a:spcBef>
                <a:spcPts val="0"/>
              </a:spcBef>
              <a:spcAft>
                <a:spcPts val="0"/>
              </a:spcAft>
              <a:buClr>
                <a:schemeClr val="lt1"/>
              </a:buClr>
              <a:buSzPts val="2800"/>
              <a:buNone/>
              <a:defRPr b="1">
                <a:solidFill>
                  <a:schemeClr val="lt1"/>
                </a:solidFill>
              </a:defRPr>
            </a:lvl3pPr>
            <a:lvl4pPr lvl="3" algn="l">
              <a:lnSpc>
                <a:spcPct val="100000"/>
              </a:lnSpc>
              <a:spcBef>
                <a:spcPts val="0"/>
              </a:spcBef>
              <a:spcAft>
                <a:spcPts val="0"/>
              </a:spcAft>
              <a:buClr>
                <a:schemeClr val="lt1"/>
              </a:buClr>
              <a:buSzPts val="2800"/>
              <a:buNone/>
              <a:defRPr b="1">
                <a:solidFill>
                  <a:schemeClr val="lt1"/>
                </a:solidFill>
              </a:defRPr>
            </a:lvl4pPr>
            <a:lvl5pPr lvl="4" algn="l">
              <a:lnSpc>
                <a:spcPct val="100000"/>
              </a:lnSpc>
              <a:spcBef>
                <a:spcPts val="0"/>
              </a:spcBef>
              <a:spcAft>
                <a:spcPts val="0"/>
              </a:spcAft>
              <a:buClr>
                <a:schemeClr val="lt1"/>
              </a:buClr>
              <a:buSzPts val="2800"/>
              <a:buNone/>
              <a:defRPr b="1">
                <a:solidFill>
                  <a:schemeClr val="lt1"/>
                </a:solidFill>
              </a:defRPr>
            </a:lvl5pPr>
            <a:lvl6pPr lvl="5" algn="l">
              <a:lnSpc>
                <a:spcPct val="100000"/>
              </a:lnSpc>
              <a:spcBef>
                <a:spcPts val="0"/>
              </a:spcBef>
              <a:spcAft>
                <a:spcPts val="0"/>
              </a:spcAft>
              <a:buClr>
                <a:schemeClr val="lt1"/>
              </a:buClr>
              <a:buSzPts val="2800"/>
              <a:buNone/>
              <a:defRPr b="1">
                <a:solidFill>
                  <a:schemeClr val="lt1"/>
                </a:solidFill>
              </a:defRPr>
            </a:lvl6pPr>
            <a:lvl7pPr lvl="6" algn="l">
              <a:lnSpc>
                <a:spcPct val="100000"/>
              </a:lnSpc>
              <a:spcBef>
                <a:spcPts val="0"/>
              </a:spcBef>
              <a:spcAft>
                <a:spcPts val="0"/>
              </a:spcAft>
              <a:buClr>
                <a:schemeClr val="lt1"/>
              </a:buClr>
              <a:buSzPts val="2800"/>
              <a:buNone/>
              <a:defRPr b="1">
                <a:solidFill>
                  <a:schemeClr val="lt1"/>
                </a:solidFill>
              </a:defRPr>
            </a:lvl7pPr>
            <a:lvl8pPr lvl="7" algn="l">
              <a:lnSpc>
                <a:spcPct val="100000"/>
              </a:lnSpc>
              <a:spcBef>
                <a:spcPts val="0"/>
              </a:spcBef>
              <a:spcAft>
                <a:spcPts val="0"/>
              </a:spcAft>
              <a:buClr>
                <a:schemeClr val="lt1"/>
              </a:buClr>
              <a:buSzPts val="2800"/>
              <a:buNone/>
              <a:defRPr b="1">
                <a:solidFill>
                  <a:schemeClr val="lt1"/>
                </a:solidFill>
              </a:defRPr>
            </a:lvl8pPr>
            <a:lvl9pPr lvl="8" algn="l">
              <a:lnSpc>
                <a:spcPct val="100000"/>
              </a:lnSpc>
              <a:spcBef>
                <a:spcPts val="0"/>
              </a:spcBef>
              <a:spcAft>
                <a:spcPts val="0"/>
              </a:spcAft>
              <a:buClr>
                <a:schemeClr val="lt1"/>
              </a:buClr>
              <a:buSzPts val="2800"/>
              <a:buNone/>
              <a:defRPr b="1">
                <a:solidFill>
                  <a:schemeClr val="lt1"/>
                </a:solidFill>
              </a:defRPr>
            </a:lvl9pPr>
          </a:lstStyle>
          <a:p>
            <a:endParaRPr/>
          </a:p>
        </p:txBody>
      </p:sp>
      <p:sp>
        <p:nvSpPr>
          <p:cNvPr id="1006" name="Google Shape;1006;p194"/>
          <p:cNvSpPr txBox="1">
            <a:spLocks noGrp="1"/>
          </p:cNvSpPr>
          <p:nvPr>
            <p:ph type="subTitle" idx="1"/>
          </p:nvPr>
        </p:nvSpPr>
        <p:spPr>
          <a:xfrm>
            <a:off x="6238875" y="1525411"/>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007" name="Google Shape;1007;p194"/>
          <p:cNvSpPr txBox="1">
            <a:spLocks noGrp="1"/>
          </p:cNvSpPr>
          <p:nvPr>
            <p:ph type="subTitle" idx="2"/>
          </p:nvPr>
        </p:nvSpPr>
        <p:spPr>
          <a:xfrm>
            <a:off x="6238875" y="1725696"/>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08" name="Google Shape;1008;p194"/>
          <p:cNvSpPr txBox="1">
            <a:spLocks noGrp="1"/>
          </p:cNvSpPr>
          <p:nvPr>
            <p:ph type="subTitle" idx="3"/>
          </p:nvPr>
        </p:nvSpPr>
        <p:spPr>
          <a:xfrm>
            <a:off x="3486150" y="1525411"/>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009" name="Google Shape;1009;p194"/>
          <p:cNvSpPr txBox="1">
            <a:spLocks noGrp="1"/>
          </p:cNvSpPr>
          <p:nvPr>
            <p:ph type="subTitle" idx="4"/>
          </p:nvPr>
        </p:nvSpPr>
        <p:spPr>
          <a:xfrm>
            <a:off x="3486150" y="1725696"/>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10" name="Google Shape;1010;p194"/>
          <p:cNvSpPr txBox="1">
            <a:spLocks noGrp="1"/>
          </p:cNvSpPr>
          <p:nvPr>
            <p:ph type="subTitle" idx="5"/>
          </p:nvPr>
        </p:nvSpPr>
        <p:spPr>
          <a:xfrm>
            <a:off x="6238875" y="3251033"/>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011" name="Google Shape;1011;p194"/>
          <p:cNvSpPr txBox="1">
            <a:spLocks noGrp="1"/>
          </p:cNvSpPr>
          <p:nvPr>
            <p:ph type="subTitle" idx="6"/>
          </p:nvPr>
        </p:nvSpPr>
        <p:spPr>
          <a:xfrm>
            <a:off x="6238875" y="3451318"/>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12" name="Google Shape;1012;p194"/>
          <p:cNvSpPr txBox="1">
            <a:spLocks noGrp="1"/>
          </p:cNvSpPr>
          <p:nvPr>
            <p:ph type="subTitle" idx="7"/>
          </p:nvPr>
        </p:nvSpPr>
        <p:spPr>
          <a:xfrm>
            <a:off x="3486150" y="3251033"/>
            <a:ext cx="26574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013" name="Google Shape;1013;p194"/>
          <p:cNvSpPr txBox="1">
            <a:spLocks noGrp="1"/>
          </p:cNvSpPr>
          <p:nvPr>
            <p:ph type="subTitle" idx="8"/>
          </p:nvPr>
        </p:nvSpPr>
        <p:spPr>
          <a:xfrm>
            <a:off x="3486150" y="3451318"/>
            <a:ext cx="26574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14" name="Google Shape;1014;p194"/>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Tree>
    <p:extLst>
      <p:ext uri="{BB962C8B-B14F-4D97-AF65-F5344CB8AC3E}">
        <p14:creationId xmlns:p14="http://schemas.microsoft.com/office/powerpoint/2010/main" val="225558808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20. One image">
  <p:cSld name="20. One image">
    <p:bg>
      <p:bgPr>
        <a:solidFill>
          <a:schemeClr val="dk1"/>
        </a:solidFill>
        <a:effectLst/>
      </p:bgPr>
    </p:bg>
    <p:spTree>
      <p:nvGrpSpPr>
        <p:cNvPr id="1" name="Shape 1015"/>
        <p:cNvGrpSpPr/>
        <p:nvPr/>
      </p:nvGrpSpPr>
      <p:grpSpPr>
        <a:xfrm>
          <a:off x="0" y="0"/>
          <a:ext cx="0" cy="0"/>
          <a:chOff x="0" y="0"/>
          <a:chExt cx="0" cy="0"/>
        </a:xfrm>
      </p:grpSpPr>
      <p:sp>
        <p:nvSpPr>
          <p:cNvPr id="1016" name="Google Shape;1016;p195"/>
          <p:cNvSpPr/>
          <p:nvPr/>
        </p:nvSpPr>
        <p:spPr>
          <a:xfrm>
            <a:off x="6200775" y="0"/>
            <a:ext cx="2943300" cy="5148263"/>
          </a:xfrm>
          <a:prstGeom prst="rect">
            <a:avLst/>
          </a:prstGeom>
          <a:solidFill>
            <a:srgbClr val="EA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95"/>
          <p:cNvSpPr txBox="1">
            <a:spLocks noGrp="1"/>
          </p:cNvSpPr>
          <p:nvPr>
            <p:ph type="ctrTitle"/>
          </p:nvPr>
        </p:nvSpPr>
        <p:spPr>
          <a:xfrm>
            <a:off x="465175" y="1197558"/>
            <a:ext cx="3335400" cy="1638316"/>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lgn="l">
              <a:lnSpc>
                <a:spcPct val="100000"/>
              </a:lnSpc>
              <a:spcBef>
                <a:spcPts val="0"/>
              </a:spcBef>
              <a:spcAft>
                <a:spcPts val="0"/>
              </a:spcAft>
              <a:buClr>
                <a:schemeClr val="lt1"/>
              </a:buClr>
              <a:buSzPts val="2800"/>
              <a:buNone/>
              <a:defRPr b="1">
                <a:solidFill>
                  <a:schemeClr val="lt1"/>
                </a:solidFill>
              </a:defRPr>
            </a:lvl2pPr>
            <a:lvl3pPr lvl="2" algn="l">
              <a:lnSpc>
                <a:spcPct val="100000"/>
              </a:lnSpc>
              <a:spcBef>
                <a:spcPts val="0"/>
              </a:spcBef>
              <a:spcAft>
                <a:spcPts val="0"/>
              </a:spcAft>
              <a:buClr>
                <a:schemeClr val="lt1"/>
              </a:buClr>
              <a:buSzPts val="2800"/>
              <a:buNone/>
              <a:defRPr b="1">
                <a:solidFill>
                  <a:schemeClr val="lt1"/>
                </a:solidFill>
              </a:defRPr>
            </a:lvl3pPr>
            <a:lvl4pPr lvl="3" algn="l">
              <a:lnSpc>
                <a:spcPct val="100000"/>
              </a:lnSpc>
              <a:spcBef>
                <a:spcPts val="0"/>
              </a:spcBef>
              <a:spcAft>
                <a:spcPts val="0"/>
              </a:spcAft>
              <a:buClr>
                <a:schemeClr val="lt1"/>
              </a:buClr>
              <a:buSzPts val="2800"/>
              <a:buNone/>
              <a:defRPr b="1">
                <a:solidFill>
                  <a:schemeClr val="lt1"/>
                </a:solidFill>
              </a:defRPr>
            </a:lvl4pPr>
            <a:lvl5pPr lvl="4" algn="l">
              <a:lnSpc>
                <a:spcPct val="100000"/>
              </a:lnSpc>
              <a:spcBef>
                <a:spcPts val="0"/>
              </a:spcBef>
              <a:spcAft>
                <a:spcPts val="0"/>
              </a:spcAft>
              <a:buClr>
                <a:schemeClr val="lt1"/>
              </a:buClr>
              <a:buSzPts val="2800"/>
              <a:buNone/>
              <a:defRPr b="1">
                <a:solidFill>
                  <a:schemeClr val="lt1"/>
                </a:solidFill>
              </a:defRPr>
            </a:lvl5pPr>
            <a:lvl6pPr lvl="5" algn="l">
              <a:lnSpc>
                <a:spcPct val="100000"/>
              </a:lnSpc>
              <a:spcBef>
                <a:spcPts val="0"/>
              </a:spcBef>
              <a:spcAft>
                <a:spcPts val="0"/>
              </a:spcAft>
              <a:buClr>
                <a:schemeClr val="lt1"/>
              </a:buClr>
              <a:buSzPts val="2800"/>
              <a:buNone/>
              <a:defRPr b="1">
                <a:solidFill>
                  <a:schemeClr val="lt1"/>
                </a:solidFill>
              </a:defRPr>
            </a:lvl6pPr>
            <a:lvl7pPr lvl="6" algn="l">
              <a:lnSpc>
                <a:spcPct val="100000"/>
              </a:lnSpc>
              <a:spcBef>
                <a:spcPts val="0"/>
              </a:spcBef>
              <a:spcAft>
                <a:spcPts val="0"/>
              </a:spcAft>
              <a:buClr>
                <a:schemeClr val="lt1"/>
              </a:buClr>
              <a:buSzPts val="2800"/>
              <a:buNone/>
              <a:defRPr b="1">
                <a:solidFill>
                  <a:schemeClr val="lt1"/>
                </a:solidFill>
              </a:defRPr>
            </a:lvl7pPr>
            <a:lvl8pPr lvl="7" algn="l">
              <a:lnSpc>
                <a:spcPct val="100000"/>
              </a:lnSpc>
              <a:spcBef>
                <a:spcPts val="0"/>
              </a:spcBef>
              <a:spcAft>
                <a:spcPts val="0"/>
              </a:spcAft>
              <a:buClr>
                <a:schemeClr val="lt1"/>
              </a:buClr>
              <a:buSzPts val="2800"/>
              <a:buNone/>
              <a:defRPr b="1">
                <a:solidFill>
                  <a:schemeClr val="lt1"/>
                </a:solidFill>
              </a:defRPr>
            </a:lvl8pPr>
            <a:lvl9pPr lvl="8" algn="l">
              <a:lnSpc>
                <a:spcPct val="100000"/>
              </a:lnSpc>
              <a:spcBef>
                <a:spcPts val="0"/>
              </a:spcBef>
              <a:spcAft>
                <a:spcPts val="0"/>
              </a:spcAft>
              <a:buClr>
                <a:schemeClr val="lt1"/>
              </a:buClr>
              <a:buSzPts val="2800"/>
              <a:buNone/>
              <a:defRPr b="1">
                <a:solidFill>
                  <a:schemeClr val="lt1"/>
                </a:solidFill>
              </a:defRPr>
            </a:lvl9pPr>
          </a:lstStyle>
          <a:p>
            <a:endParaRPr/>
          </a:p>
        </p:txBody>
      </p:sp>
      <p:sp>
        <p:nvSpPr>
          <p:cNvPr id="1018" name="Google Shape;1018;p195"/>
          <p:cNvSpPr txBox="1">
            <a:spLocks noGrp="1"/>
          </p:cNvSpPr>
          <p:nvPr>
            <p:ph type="subTitle" idx="1"/>
          </p:nvPr>
        </p:nvSpPr>
        <p:spPr>
          <a:xfrm>
            <a:off x="465175" y="2912144"/>
            <a:ext cx="3390900" cy="1235043"/>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pic>
        <p:nvPicPr>
          <p:cNvPr id="1019" name="Google Shape;1019;p195"/>
          <p:cNvPicPr preferRelativeResize="0"/>
          <p:nvPr/>
        </p:nvPicPr>
        <p:blipFill rotWithShape="1">
          <a:blip r:embed="rId2">
            <a:alphaModFix/>
          </a:blip>
          <a:srcRect/>
          <a:stretch/>
        </p:blipFill>
        <p:spPr>
          <a:xfrm rot="5400000">
            <a:off x="4222647" y="72035"/>
            <a:ext cx="6330456" cy="3822000"/>
          </a:xfrm>
          <a:prstGeom prst="rect">
            <a:avLst/>
          </a:prstGeom>
          <a:noFill/>
          <a:ln>
            <a:noFill/>
          </a:ln>
        </p:spPr>
      </p:pic>
      <p:sp>
        <p:nvSpPr>
          <p:cNvPr id="1020" name="Google Shape;1020;p195"/>
          <p:cNvSpPr>
            <a:spLocks noGrp="1"/>
          </p:cNvSpPr>
          <p:nvPr>
            <p:ph type="pic" idx="2"/>
          </p:nvPr>
        </p:nvSpPr>
        <p:spPr>
          <a:xfrm>
            <a:off x="4376553" y="743642"/>
            <a:ext cx="3657600" cy="3660987"/>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6960000" algn="bl" rotWithShape="0">
              <a:srgbClr val="000000">
                <a:alpha val="14901"/>
              </a:srgbClr>
            </a:outerShdw>
          </a:effectLst>
        </p:spPr>
      </p:sp>
    </p:spTree>
    <p:extLst>
      <p:ext uri="{BB962C8B-B14F-4D97-AF65-F5344CB8AC3E}">
        <p14:creationId xmlns:p14="http://schemas.microsoft.com/office/powerpoint/2010/main" val="3210869776"/>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22. Two images">
  <p:cSld name="22. Two images">
    <p:bg>
      <p:bgPr>
        <a:solidFill>
          <a:schemeClr val="dk1"/>
        </a:solidFill>
        <a:effectLst/>
      </p:bgPr>
    </p:bg>
    <p:spTree>
      <p:nvGrpSpPr>
        <p:cNvPr id="1" name="Shape 1021"/>
        <p:cNvGrpSpPr/>
        <p:nvPr/>
      </p:nvGrpSpPr>
      <p:grpSpPr>
        <a:xfrm>
          <a:off x="0" y="0"/>
          <a:ext cx="0" cy="0"/>
          <a:chOff x="0" y="0"/>
          <a:chExt cx="0" cy="0"/>
        </a:xfrm>
      </p:grpSpPr>
      <p:sp>
        <p:nvSpPr>
          <p:cNvPr id="1022" name="Google Shape;1022;p196"/>
          <p:cNvSpPr/>
          <p:nvPr/>
        </p:nvSpPr>
        <p:spPr>
          <a:xfrm>
            <a:off x="3514725" y="0"/>
            <a:ext cx="5629500" cy="5148263"/>
          </a:xfrm>
          <a:prstGeom prst="rect">
            <a:avLst/>
          </a:prstGeom>
          <a:solidFill>
            <a:srgbClr val="EA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96"/>
          <p:cNvSpPr>
            <a:spLocks noGrp="1"/>
          </p:cNvSpPr>
          <p:nvPr>
            <p:ph type="pic" idx="2"/>
          </p:nvPr>
        </p:nvSpPr>
        <p:spPr>
          <a:xfrm>
            <a:off x="3922453" y="730592"/>
            <a:ext cx="2250600" cy="201576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200025" dir="5400000" algn="bl" rotWithShape="0">
              <a:srgbClr val="000000">
                <a:alpha val="12941"/>
              </a:srgbClr>
            </a:outerShdw>
          </a:effectLst>
        </p:spPr>
      </p:sp>
      <p:sp>
        <p:nvSpPr>
          <p:cNvPr id="1024" name="Google Shape;1024;p196"/>
          <p:cNvSpPr>
            <a:spLocks noGrp="1"/>
          </p:cNvSpPr>
          <p:nvPr>
            <p:ph type="pic" idx="3"/>
          </p:nvPr>
        </p:nvSpPr>
        <p:spPr>
          <a:xfrm>
            <a:off x="6485903" y="730591"/>
            <a:ext cx="2250600" cy="201576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200025" dir="5400000" algn="bl" rotWithShape="0">
              <a:srgbClr val="000000">
                <a:alpha val="12941"/>
              </a:srgbClr>
            </a:outerShdw>
          </a:effectLst>
        </p:spPr>
      </p:sp>
      <p:sp>
        <p:nvSpPr>
          <p:cNvPr id="1025" name="Google Shape;1025;p196"/>
          <p:cNvSpPr txBox="1">
            <a:spLocks noGrp="1"/>
          </p:cNvSpPr>
          <p:nvPr>
            <p:ph type="subTitle" idx="1"/>
          </p:nvPr>
        </p:nvSpPr>
        <p:spPr>
          <a:xfrm>
            <a:off x="3922450" y="3660987"/>
            <a:ext cx="22506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026" name="Google Shape;1026;p196"/>
          <p:cNvSpPr txBox="1">
            <a:spLocks noGrp="1"/>
          </p:cNvSpPr>
          <p:nvPr>
            <p:ph type="subTitle" idx="4"/>
          </p:nvPr>
        </p:nvSpPr>
        <p:spPr>
          <a:xfrm>
            <a:off x="3922450" y="3861272"/>
            <a:ext cx="22506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27" name="Google Shape;1027;p196"/>
          <p:cNvSpPr txBox="1">
            <a:spLocks noGrp="1"/>
          </p:cNvSpPr>
          <p:nvPr>
            <p:ph type="subTitle" idx="5"/>
          </p:nvPr>
        </p:nvSpPr>
        <p:spPr>
          <a:xfrm>
            <a:off x="6485900" y="3660987"/>
            <a:ext cx="22506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028" name="Google Shape;1028;p196"/>
          <p:cNvSpPr txBox="1">
            <a:spLocks noGrp="1"/>
          </p:cNvSpPr>
          <p:nvPr>
            <p:ph type="subTitle" idx="6"/>
          </p:nvPr>
        </p:nvSpPr>
        <p:spPr>
          <a:xfrm>
            <a:off x="6485900" y="3861272"/>
            <a:ext cx="22506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29" name="Google Shape;1029;p196"/>
          <p:cNvSpPr txBox="1">
            <a:spLocks noGrp="1"/>
          </p:cNvSpPr>
          <p:nvPr>
            <p:ph type="ctrTitle"/>
          </p:nvPr>
        </p:nvSpPr>
        <p:spPr>
          <a:xfrm>
            <a:off x="236575" y="1426369"/>
            <a:ext cx="3039900" cy="1638316"/>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lgn="l">
              <a:lnSpc>
                <a:spcPct val="100000"/>
              </a:lnSpc>
              <a:spcBef>
                <a:spcPts val="0"/>
              </a:spcBef>
              <a:spcAft>
                <a:spcPts val="0"/>
              </a:spcAft>
              <a:buClr>
                <a:schemeClr val="lt1"/>
              </a:buClr>
              <a:buSzPts val="2800"/>
              <a:buNone/>
              <a:defRPr b="1">
                <a:solidFill>
                  <a:schemeClr val="lt1"/>
                </a:solidFill>
              </a:defRPr>
            </a:lvl2pPr>
            <a:lvl3pPr lvl="2" algn="l">
              <a:lnSpc>
                <a:spcPct val="100000"/>
              </a:lnSpc>
              <a:spcBef>
                <a:spcPts val="0"/>
              </a:spcBef>
              <a:spcAft>
                <a:spcPts val="0"/>
              </a:spcAft>
              <a:buClr>
                <a:schemeClr val="lt1"/>
              </a:buClr>
              <a:buSzPts val="2800"/>
              <a:buNone/>
              <a:defRPr b="1">
                <a:solidFill>
                  <a:schemeClr val="lt1"/>
                </a:solidFill>
              </a:defRPr>
            </a:lvl3pPr>
            <a:lvl4pPr lvl="3" algn="l">
              <a:lnSpc>
                <a:spcPct val="100000"/>
              </a:lnSpc>
              <a:spcBef>
                <a:spcPts val="0"/>
              </a:spcBef>
              <a:spcAft>
                <a:spcPts val="0"/>
              </a:spcAft>
              <a:buClr>
                <a:schemeClr val="lt1"/>
              </a:buClr>
              <a:buSzPts val="2800"/>
              <a:buNone/>
              <a:defRPr b="1">
                <a:solidFill>
                  <a:schemeClr val="lt1"/>
                </a:solidFill>
              </a:defRPr>
            </a:lvl4pPr>
            <a:lvl5pPr lvl="4" algn="l">
              <a:lnSpc>
                <a:spcPct val="100000"/>
              </a:lnSpc>
              <a:spcBef>
                <a:spcPts val="0"/>
              </a:spcBef>
              <a:spcAft>
                <a:spcPts val="0"/>
              </a:spcAft>
              <a:buClr>
                <a:schemeClr val="lt1"/>
              </a:buClr>
              <a:buSzPts val="2800"/>
              <a:buNone/>
              <a:defRPr b="1">
                <a:solidFill>
                  <a:schemeClr val="lt1"/>
                </a:solidFill>
              </a:defRPr>
            </a:lvl5pPr>
            <a:lvl6pPr lvl="5" algn="l">
              <a:lnSpc>
                <a:spcPct val="100000"/>
              </a:lnSpc>
              <a:spcBef>
                <a:spcPts val="0"/>
              </a:spcBef>
              <a:spcAft>
                <a:spcPts val="0"/>
              </a:spcAft>
              <a:buClr>
                <a:schemeClr val="lt1"/>
              </a:buClr>
              <a:buSzPts val="2800"/>
              <a:buNone/>
              <a:defRPr b="1">
                <a:solidFill>
                  <a:schemeClr val="lt1"/>
                </a:solidFill>
              </a:defRPr>
            </a:lvl6pPr>
            <a:lvl7pPr lvl="6" algn="l">
              <a:lnSpc>
                <a:spcPct val="100000"/>
              </a:lnSpc>
              <a:spcBef>
                <a:spcPts val="0"/>
              </a:spcBef>
              <a:spcAft>
                <a:spcPts val="0"/>
              </a:spcAft>
              <a:buClr>
                <a:schemeClr val="lt1"/>
              </a:buClr>
              <a:buSzPts val="2800"/>
              <a:buNone/>
              <a:defRPr b="1">
                <a:solidFill>
                  <a:schemeClr val="lt1"/>
                </a:solidFill>
              </a:defRPr>
            </a:lvl7pPr>
            <a:lvl8pPr lvl="7" algn="l">
              <a:lnSpc>
                <a:spcPct val="100000"/>
              </a:lnSpc>
              <a:spcBef>
                <a:spcPts val="0"/>
              </a:spcBef>
              <a:spcAft>
                <a:spcPts val="0"/>
              </a:spcAft>
              <a:buClr>
                <a:schemeClr val="lt1"/>
              </a:buClr>
              <a:buSzPts val="2800"/>
              <a:buNone/>
              <a:defRPr b="1">
                <a:solidFill>
                  <a:schemeClr val="lt1"/>
                </a:solidFill>
              </a:defRPr>
            </a:lvl8pPr>
            <a:lvl9pPr lvl="8" algn="l">
              <a:lnSpc>
                <a:spcPct val="100000"/>
              </a:lnSpc>
              <a:spcBef>
                <a:spcPts val="0"/>
              </a:spcBef>
              <a:spcAft>
                <a:spcPts val="0"/>
              </a:spcAft>
              <a:buClr>
                <a:schemeClr val="lt1"/>
              </a:buClr>
              <a:buSzPts val="2800"/>
              <a:buNone/>
              <a:defRPr b="1">
                <a:solidFill>
                  <a:schemeClr val="lt1"/>
                </a:solidFill>
              </a:defRPr>
            </a:lvl9pPr>
          </a:lstStyle>
          <a:p>
            <a:endParaRPr/>
          </a:p>
        </p:txBody>
      </p:sp>
      <p:sp>
        <p:nvSpPr>
          <p:cNvPr id="1030" name="Google Shape;1030;p196"/>
          <p:cNvSpPr txBox="1">
            <a:spLocks noGrp="1"/>
          </p:cNvSpPr>
          <p:nvPr>
            <p:ph type="subTitle" idx="7"/>
          </p:nvPr>
        </p:nvSpPr>
        <p:spPr>
          <a:xfrm>
            <a:off x="236575" y="3140956"/>
            <a:ext cx="2887500" cy="1235043"/>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28366435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23. Three images">
  <p:cSld name="23. Three images">
    <p:spTree>
      <p:nvGrpSpPr>
        <p:cNvPr id="1" name="Shape 1031"/>
        <p:cNvGrpSpPr/>
        <p:nvPr/>
      </p:nvGrpSpPr>
      <p:grpSpPr>
        <a:xfrm>
          <a:off x="0" y="0"/>
          <a:ext cx="0" cy="0"/>
          <a:chOff x="0" y="0"/>
          <a:chExt cx="0" cy="0"/>
        </a:xfrm>
      </p:grpSpPr>
      <p:sp>
        <p:nvSpPr>
          <p:cNvPr id="1032" name="Google Shape;1032;p197"/>
          <p:cNvSpPr/>
          <p:nvPr/>
        </p:nvSpPr>
        <p:spPr>
          <a:xfrm>
            <a:off x="225" y="2421590"/>
            <a:ext cx="9144000" cy="2726823"/>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97"/>
          <p:cNvSpPr>
            <a:spLocks noGrp="1"/>
          </p:cNvSpPr>
          <p:nvPr>
            <p:ph type="pic" idx="2"/>
          </p:nvPr>
        </p:nvSpPr>
        <p:spPr>
          <a:xfrm>
            <a:off x="1017728" y="1417027"/>
            <a:ext cx="2250600" cy="201576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49803"/>
              </a:srgbClr>
            </a:outerShdw>
          </a:effectLst>
        </p:spPr>
      </p:sp>
      <p:sp>
        <p:nvSpPr>
          <p:cNvPr id="1034" name="Google Shape;1034;p197"/>
          <p:cNvSpPr>
            <a:spLocks noGrp="1"/>
          </p:cNvSpPr>
          <p:nvPr>
            <p:ph type="pic" idx="3"/>
          </p:nvPr>
        </p:nvSpPr>
        <p:spPr>
          <a:xfrm>
            <a:off x="3428778" y="1417027"/>
            <a:ext cx="2250600" cy="201576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49803"/>
              </a:srgbClr>
            </a:outerShdw>
          </a:effectLst>
        </p:spPr>
      </p:sp>
      <p:sp>
        <p:nvSpPr>
          <p:cNvPr id="1035" name="Google Shape;1035;p197"/>
          <p:cNvSpPr>
            <a:spLocks noGrp="1"/>
          </p:cNvSpPr>
          <p:nvPr>
            <p:ph type="pic" idx="4"/>
          </p:nvPr>
        </p:nvSpPr>
        <p:spPr>
          <a:xfrm>
            <a:off x="5839828" y="1417026"/>
            <a:ext cx="2250600" cy="201576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49803"/>
              </a:srgbClr>
            </a:outerShdw>
          </a:effectLst>
        </p:spPr>
      </p:sp>
      <p:sp>
        <p:nvSpPr>
          <p:cNvPr id="1036" name="Google Shape;1036;p197"/>
          <p:cNvSpPr txBox="1">
            <a:spLocks noGrp="1"/>
          </p:cNvSpPr>
          <p:nvPr>
            <p:ph type="subTitle" idx="1"/>
          </p:nvPr>
        </p:nvSpPr>
        <p:spPr>
          <a:xfrm>
            <a:off x="1017725" y="4042340"/>
            <a:ext cx="22506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1037" name="Google Shape;1037;p197"/>
          <p:cNvSpPr txBox="1">
            <a:spLocks noGrp="1"/>
          </p:cNvSpPr>
          <p:nvPr>
            <p:ph type="subTitle" idx="5"/>
          </p:nvPr>
        </p:nvSpPr>
        <p:spPr>
          <a:xfrm>
            <a:off x="1017725" y="4242625"/>
            <a:ext cx="22506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38" name="Google Shape;1038;p197"/>
          <p:cNvSpPr txBox="1">
            <a:spLocks noGrp="1"/>
          </p:cNvSpPr>
          <p:nvPr>
            <p:ph type="subTitle" idx="6"/>
          </p:nvPr>
        </p:nvSpPr>
        <p:spPr>
          <a:xfrm>
            <a:off x="3428775" y="4042340"/>
            <a:ext cx="22506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1039" name="Google Shape;1039;p197"/>
          <p:cNvSpPr txBox="1">
            <a:spLocks noGrp="1"/>
          </p:cNvSpPr>
          <p:nvPr>
            <p:ph type="subTitle" idx="7"/>
          </p:nvPr>
        </p:nvSpPr>
        <p:spPr>
          <a:xfrm>
            <a:off x="3428775" y="4242625"/>
            <a:ext cx="22506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40" name="Google Shape;1040;p197"/>
          <p:cNvSpPr txBox="1">
            <a:spLocks noGrp="1"/>
          </p:cNvSpPr>
          <p:nvPr>
            <p:ph type="subTitle" idx="8"/>
          </p:nvPr>
        </p:nvSpPr>
        <p:spPr>
          <a:xfrm>
            <a:off x="5839825" y="4042340"/>
            <a:ext cx="22506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1041" name="Google Shape;1041;p197"/>
          <p:cNvSpPr txBox="1">
            <a:spLocks noGrp="1"/>
          </p:cNvSpPr>
          <p:nvPr>
            <p:ph type="subTitle" idx="9"/>
          </p:nvPr>
        </p:nvSpPr>
        <p:spPr>
          <a:xfrm>
            <a:off x="5839825" y="4242625"/>
            <a:ext cx="22506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42" name="Google Shape;1042;p197"/>
          <p:cNvSpPr txBox="1">
            <a:spLocks noGrp="1"/>
          </p:cNvSpPr>
          <p:nvPr>
            <p:ph type="ctrTitle"/>
          </p:nvPr>
        </p:nvSpPr>
        <p:spPr>
          <a:xfrm>
            <a:off x="1017725" y="524510"/>
            <a:ext cx="7072800" cy="770513"/>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SzPts val="2800"/>
              <a:buFont typeface="Arial"/>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Tree>
    <p:extLst>
      <p:ext uri="{BB962C8B-B14F-4D97-AF65-F5344CB8AC3E}">
        <p14:creationId xmlns:p14="http://schemas.microsoft.com/office/powerpoint/2010/main" val="342923178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24. Three images">
  <p:cSld name="24. Three images">
    <p:bg>
      <p:bgPr>
        <a:solidFill>
          <a:schemeClr val="dk1"/>
        </a:solidFill>
        <a:effectLst/>
      </p:bgPr>
    </p:bg>
    <p:spTree>
      <p:nvGrpSpPr>
        <p:cNvPr id="1" name="Shape 1043"/>
        <p:cNvGrpSpPr/>
        <p:nvPr/>
      </p:nvGrpSpPr>
      <p:grpSpPr>
        <a:xfrm>
          <a:off x="0" y="0"/>
          <a:ext cx="0" cy="0"/>
          <a:chOff x="0" y="0"/>
          <a:chExt cx="0" cy="0"/>
        </a:xfrm>
      </p:grpSpPr>
      <p:sp>
        <p:nvSpPr>
          <p:cNvPr id="1044" name="Google Shape;1044;p198"/>
          <p:cNvSpPr/>
          <p:nvPr/>
        </p:nvSpPr>
        <p:spPr>
          <a:xfrm>
            <a:off x="225" y="2421590"/>
            <a:ext cx="9144000" cy="2726823"/>
          </a:xfrm>
          <a:prstGeom prst="rect">
            <a:avLst/>
          </a:prstGeom>
          <a:solidFill>
            <a:srgbClr val="EA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98"/>
          <p:cNvSpPr>
            <a:spLocks noGrp="1"/>
          </p:cNvSpPr>
          <p:nvPr>
            <p:ph type="pic" idx="2"/>
          </p:nvPr>
        </p:nvSpPr>
        <p:spPr>
          <a:xfrm>
            <a:off x="1017728" y="1417027"/>
            <a:ext cx="2250600" cy="201576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9803"/>
              </a:srgbClr>
            </a:outerShdw>
          </a:effectLst>
        </p:spPr>
      </p:sp>
      <p:sp>
        <p:nvSpPr>
          <p:cNvPr id="1046" name="Google Shape;1046;p198"/>
          <p:cNvSpPr>
            <a:spLocks noGrp="1"/>
          </p:cNvSpPr>
          <p:nvPr>
            <p:ph type="pic" idx="3"/>
          </p:nvPr>
        </p:nvSpPr>
        <p:spPr>
          <a:xfrm>
            <a:off x="3428778" y="1417027"/>
            <a:ext cx="2250600" cy="201576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9803"/>
              </a:srgbClr>
            </a:outerShdw>
          </a:effectLst>
        </p:spPr>
      </p:sp>
      <p:sp>
        <p:nvSpPr>
          <p:cNvPr id="1047" name="Google Shape;1047;p198"/>
          <p:cNvSpPr>
            <a:spLocks noGrp="1"/>
          </p:cNvSpPr>
          <p:nvPr>
            <p:ph type="pic" idx="4"/>
          </p:nvPr>
        </p:nvSpPr>
        <p:spPr>
          <a:xfrm>
            <a:off x="5839828" y="1417026"/>
            <a:ext cx="2250600" cy="201576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9803"/>
              </a:srgbClr>
            </a:outerShdw>
          </a:effectLst>
        </p:spPr>
      </p:sp>
      <p:sp>
        <p:nvSpPr>
          <p:cNvPr id="1048" name="Google Shape;1048;p198"/>
          <p:cNvSpPr txBox="1">
            <a:spLocks noGrp="1"/>
          </p:cNvSpPr>
          <p:nvPr>
            <p:ph type="subTitle" idx="1"/>
          </p:nvPr>
        </p:nvSpPr>
        <p:spPr>
          <a:xfrm>
            <a:off x="1017725" y="4042340"/>
            <a:ext cx="22506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049" name="Google Shape;1049;p198"/>
          <p:cNvSpPr txBox="1">
            <a:spLocks noGrp="1"/>
          </p:cNvSpPr>
          <p:nvPr>
            <p:ph type="subTitle" idx="5"/>
          </p:nvPr>
        </p:nvSpPr>
        <p:spPr>
          <a:xfrm>
            <a:off x="1017725" y="4242625"/>
            <a:ext cx="22506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50" name="Google Shape;1050;p198"/>
          <p:cNvSpPr txBox="1">
            <a:spLocks noGrp="1"/>
          </p:cNvSpPr>
          <p:nvPr>
            <p:ph type="subTitle" idx="6"/>
          </p:nvPr>
        </p:nvSpPr>
        <p:spPr>
          <a:xfrm>
            <a:off x="3428775" y="4042340"/>
            <a:ext cx="22506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051" name="Google Shape;1051;p198"/>
          <p:cNvSpPr txBox="1">
            <a:spLocks noGrp="1"/>
          </p:cNvSpPr>
          <p:nvPr>
            <p:ph type="subTitle" idx="7"/>
          </p:nvPr>
        </p:nvSpPr>
        <p:spPr>
          <a:xfrm>
            <a:off x="3428775" y="4242625"/>
            <a:ext cx="22506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52" name="Google Shape;1052;p198"/>
          <p:cNvSpPr txBox="1">
            <a:spLocks noGrp="1"/>
          </p:cNvSpPr>
          <p:nvPr>
            <p:ph type="subTitle" idx="8"/>
          </p:nvPr>
        </p:nvSpPr>
        <p:spPr>
          <a:xfrm>
            <a:off x="5839825" y="4042340"/>
            <a:ext cx="22506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053" name="Google Shape;1053;p198"/>
          <p:cNvSpPr txBox="1">
            <a:spLocks noGrp="1"/>
          </p:cNvSpPr>
          <p:nvPr>
            <p:ph type="subTitle" idx="9"/>
          </p:nvPr>
        </p:nvSpPr>
        <p:spPr>
          <a:xfrm>
            <a:off x="5839825" y="4242625"/>
            <a:ext cx="22506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054" name="Google Shape;1054;p198"/>
          <p:cNvSpPr txBox="1">
            <a:spLocks noGrp="1"/>
          </p:cNvSpPr>
          <p:nvPr>
            <p:ph type="ctrTitle"/>
          </p:nvPr>
        </p:nvSpPr>
        <p:spPr>
          <a:xfrm>
            <a:off x="1017725" y="524510"/>
            <a:ext cx="7072800" cy="770513"/>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lt1"/>
              </a:buClr>
              <a:buSzPts val="2800"/>
              <a:buFont typeface="Arial"/>
              <a:buNone/>
              <a:defRPr b="1">
                <a:solidFill>
                  <a:schemeClr val="lt1"/>
                </a:solidFill>
              </a:defRPr>
            </a:lvl1pPr>
            <a:lvl2pPr lvl="1" algn="l">
              <a:lnSpc>
                <a:spcPct val="100000"/>
              </a:lnSpc>
              <a:spcBef>
                <a:spcPts val="0"/>
              </a:spcBef>
              <a:spcAft>
                <a:spcPts val="0"/>
              </a:spcAft>
              <a:buClr>
                <a:schemeClr val="lt1"/>
              </a:buClr>
              <a:buSzPts val="2800"/>
              <a:buNone/>
              <a:defRPr b="1">
                <a:solidFill>
                  <a:schemeClr val="lt1"/>
                </a:solidFill>
              </a:defRPr>
            </a:lvl2pPr>
            <a:lvl3pPr lvl="2" algn="l">
              <a:lnSpc>
                <a:spcPct val="100000"/>
              </a:lnSpc>
              <a:spcBef>
                <a:spcPts val="0"/>
              </a:spcBef>
              <a:spcAft>
                <a:spcPts val="0"/>
              </a:spcAft>
              <a:buClr>
                <a:schemeClr val="lt1"/>
              </a:buClr>
              <a:buSzPts val="2800"/>
              <a:buNone/>
              <a:defRPr b="1">
                <a:solidFill>
                  <a:schemeClr val="lt1"/>
                </a:solidFill>
              </a:defRPr>
            </a:lvl3pPr>
            <a:lvl4pPr lvl="3" algn="l">
              <a:lnSpc>
                <a:spcPct val="100000"/>
              </a:lnSpc>
              <a:spcBef>
                <a:spcPts val="0"/>
              </a:spcBef>
              <a:spcAft>
                <a:spcPts val="0"/>
              </a:spcAft>
              <a:buClr>
                <a:schemeClr val="lt1"/>
              </a:buClr>
              <a:buSzPts val="2800"/>
              <a:buNone/>
              <a:defRPr b="1">
                <a:solidFill>
                  <a:schemeClr val="lt1"/>
                </a:solidFill>
              </a:defRPr>
            </a:lvl4pPr>
            <a:lvl5pPr lvl="4" algn="l">
              <a:lnSpc>
                <a:spcPct val="100000"/>
              </a:lnSpc>
              <a:spcBef>
                <a:spcPts val="0"/>
              </a:spcBef>
              <a:spcAft>
                <a:spcPts val="0"/>
              </a:spcAft>
              <a:buClr>
                <a:schemeClr val="lt1"/>
              </a:buClr>
              <a:buSzPts val="2800"/>
              <a:buNone/>
              <a:defRPr b="1">
                <a:solidFill>
                  <a:schemeClr val="lt1"/>
                </a:solidFill>
              </a:defRPr>
            </a:lvl5pPr>
            <a:lvl6pPr lvl="5" algn="l">
              <a:lnSpc>
                <a:spcPct val="100000"/>
              </a:lnSpc>
              <a:spcBef>
                <a:spcPts val="0"/>
              </a:spcBef>
              <a:spcAft>
                <a:spcPts val="0"/>
              </a:spcAft>
              <a:buClr>
                <a:schemeClr val="lt1"/>
              </a:buClr>
              <a:buSzPts val="2800"/>
              <a:buNone/>
              <a:defRPr b="1">
                <a:solidFill>
                  <a:schemeClr val="lt1"/>
                </a:solidFill>
              </a:defRPr>
            </a:lvl6pPr>
            <a:lvl7pPr lvl="6" algn="l">
              <a:lnSpc>
                <a:spcPct val="100000"/>
              </a:lnSpc>
              <a:spcBef>
                <a:spcPts val="0"/>
              </a:spcBef>
              <a:spcAft>
                <a:spcPts val="0"/>
              </a:spcAft>
              <a:buClr>
                <a:schemeClr val="lt1"/>
              </a:buClr>
              <a:buSzPts val="2800"/>
              <a:buNone/>
              <a:defRPr b="1">
                <a:solidFill>
                  <a:schemeClr val="lt1"/>
                </a:solidFill>
              </a:defRPr>
            </a:lvl7pPr>
            <a:lvl8pPr lvl="7" algn="l">
              <a:lnSpc>
                <a:spcPct val="100000"/>
              </a:lnSpc>
              <a:spcBef>
                <a:spcPts val="0"/>
              </a:spcBef>
              <a:spcAft>
                <a:spcPts val="0"/>
              </a:spcAft>
              <a:buClr>
                <a:schemeClr val="lt1"/>
              </a:buClr>
              <a:buSzPts val="2800"/>
              <a:buNone/>
              <a:defRPr b="1">
                <a:solidFill>
                  <a:schemeClr val="lt1"/>
                </a:solidFill>
              </a:defRPr>
            </a:lvl8pPr>
            <a:lvl9pPr lvl="8" algn="l">
              <a:lnSpc>
                <a:spcPct val="100000"/>
              </a:lnSpc>
              <a:spcBef>
                <a:spcPts val="0"/>
              </a:spcBef>
              <a:spcAft>
                <a:spcPts val="0"/>
              </a:spcAft>
              <a:buClr>
                <a:schemeClr val="lt1"/>
              </a:buClr>
              <a:buSzPts val="2800"/>
              <a:buNone/>
              <a:defRPr b="1">
                <a:solidFill>
                  <a:schemeClr val="lt1"/>
                </a:solidFill>
              </a:defRPr>
            </a:lvl9pPr>
          </a:lstStyle>
          <a:p>
            <a:endParaRPr/>
          </a:p>
        </p:txBody>
      </p:sp>
    </p:spTree>
    <p:extLst>
      <p:ext uri="{BB962C8B-B14F-4D97-AF65-F5344CB8AC3E}">
        <p14:creationId xmlns:p14="http://schemas.microsoft.com/office/powerpoint/2010/main" val="257109507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25. One screenshot">
  <p:cSld name="25. One screenshot">
    <p:bg>
      <p:bgPr>
        <a:solidFill>
          <a:schemeClr val="lt1"/>
        </a:solidFill>
        <a:effectLst/>
      </p:bgPr>
    </p:bg>
    <p:spTree>
      <p:nvGrpSpPr>
        <p:cNvPr id="1" name="Shape 1055"/>
        <p:cNvGrpSpPr/>
        <p:nvPr/>
      </p:nvGrpSpPr>
      <p:grpSpPr>
        <a:xfrm>
          <a:off x="0" y="0"/>
          <a:ext cx="0" cy="0"/>
          <a:chOff x="0" y="0"/>
          <a:chExt cx="0" cy="0"/>
        </a:xfrm>
      </p:grpSpPr>
      <p:pic>
        <p:nvPicPr>
          <p:cNvPr id="1056" name="Google Shape;1056;p199"/>
          <p:cNvPicPr preferRelativeResize="0"/>
          <p:nvPr/>
        </p:nvPicPr>
        <p:blipFill rotWithShape="1">
          <a:blip r:embed="rId2">
            <a:alphaModFix/>
          </a:blip>
          <a:srcRect b="49379"/>
          <a:stretch/>
        </p:blipFill>
        <p:spPr>
          <a:xfrm>
            <a:off x="2819401" y="3418037"/>
            <a:ext cx="6324599" cy="1730225"/>
          </a:xfrm>
          <a:prstGeom prst="rect">
            <a:avLst/>
          </a:prstGeom>
          <a:noFill/>
          <a:ln>
            <a:noFill/>
          </a:ln>
        </p:spPr>
      </p:pic>
      <p:pic>
        <p:nvPicPr>
          <p:cNvPr id="1057" name="Google Shape;1057;p199"/>
          <p:cNvPicPr preferRelativeResize="0"/>
          <p:nvPr/>
        </p:nvPicPr>
        <p:blipFill rotWithShape="1">
          <a:blip r:embed="rId2">
            <a:alphaModFix/>
          </a:blip>
          <a:srcRect l="18672"/>
          <a:stretch/>
        </p:blipFill>
        <p:spPr>
          <a:xfrm rot="-5400000" flipH="1">
            <a:off x="-866681" y="866679"/>
            <a:ext cx="5148264" cy="3414900"/>
          </a:xfrm>
          <a:prstGeom prst="rect">
            <a:avLst/>
          </a:prstGeom>
          <a:noFill/>
          <a:ln>
            <a:noFill/>
          </a:ln>
        </p:spPr>
      </p:pic>
      <p:pic>
        <p:nvPicPr>
          <p:cNvPr id="1058" name="Google Shape;1058;p199"/>
          <p:cNvPicPr preferRelativeResize="0"/>
          <p:nvPr/>
        </p:nvPicPr>
        <p:blipFill rotWithShape="1">
          <a:blip r:embed="rId2">
            <a:alphaModFix/>
          </a:blip>
          <a:srcRect/>
          <a:stretch/>
        </p:blipFill>
        <p:spPr>
          <a:xfrm>
            <a:off x="2819401" y="0"/>
            <a:ext cx="6324599" cy="3418038"/>
          </a:xfrm>
          <a:prstGeom prst="rect">
            <a:avLst/>
          </a:prstGeom>
          <a:noFill/>
          <a:ln>
            <a:noFill/>
          </a:ln>
        </p:spPr>
      </p:pic>
      <p:sp>
        <p:nvSpPr>
          <p:cNvPr id="1059" name="Google Shape;1059;p199"/>
          <p:cNvSpPr>
            <a:spLocks noGrp="1"/>
          </p:cNvSpPr>
          <p:nvPr>
            <p:ph type="pic" idx="2"/>
          </p:nvPr>
        </p:nvSpPr>
        <p:spPr>
          <a:xfrm>
            <a:off x="1371600" y="1580337"/>
            <a:ext cx="6400800" cy="3660987"/>
          </a:xfrm>
          <a:prstGeom prst="rect">
            <a:avLst/>
          </a:prstGeom>
          <a:solidFill>
            <a:schemeClr val="dk1"/>
          </a:solidFill>
          <a:ln>
            <a:noFill/>
          </a:ln>
        </p:spPr>
      </p:sp>
      <p:sp>
        <p:nvSpPr>
          <p:cNvPr id="1060" name="Google Shape;1060;p199"/>
          <p:cNvSpPr txBox="1">
            <a:spLocks noGrp="1"/>
          </p:cNvSpPr>
          <p:nvPr>
            <p:ph type="ctrTitle"/>
          </p:nvPr>
        </p:nvSpPr>
        <p:spPr>
          <a:xfrm>
            <a:off x="1371600" y="448240"/>
            <a:ext cx="6400800" cy="770513"/>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SzPts val="2800"/>
              <a:buFont typeface="Arial"/>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grpSp>
        <p:nvGrpSpPr>
          <p:cNvPr id="1061" name="Google Shape;1061;p199"/>
          <p:cNvGrpSpPr/>
          <p:nvPr/>
        </p:nvGrpSpPr>
        <p:grpSpPr>
          <a:xfrm>
            <a:off x="1371596" y="1215342"/>
            <a:ext cx="6400800" cy="364996"/>
            <a:chOff x="298225" y="2203850"/>
            <a:chExt cx="7143750" cy="411950"/>
          </a:xfrm>
        </p:grpSpPr>
        <p:grpSp>
          <p:nvGrpSpPr>
            <p:cNvPr id="1062" name="Google Shape;1062;p199"/>
            <p:cNvGrpSpPr/>
            <p:nvPr/>
          </p:nvGrpSpPr>
          <p:grpSpPr>
            <a:xfrm>
              <a:off x="298225" y="2203850"/>
              <a:ext cx="7143750" cy="411950"/>
              <a:chOff x="238125" y="2651525"/>
              <a:chExt cx="7143750" cy="411950"/>
            </a:xfrm>
          </p:grpSpPr>
          <p:sp>
            <p:nvSpPr>
              <p:cNvPr id="1063" name="Google Shape;1063;p199"/>
              <p:cNvSpPr/>
              <p:nvPr/>
            </p:nvSpPr>
            <p:spPr>
              <a:xfrm>
                <a:off x="238125" y="2651525"/>
                <a:ext cx="7143750" cy="411950"/>
              </a:xfrm>
              <a:custGeom>
                <a:avLst/>
                <a:gdLst/>
                <a:ahLst/>
                <a:cxnLst/>
                <a:rect l="l" t="t" r="r" b="b"/>
                <a:pathLst>
                  <a:path w="285750" h="16478"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1B1F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99"/>
              <p:cNvSpPr/>
              <p:nvPr/>
            </p:nvSpPr>
            <p:spPr>
              <a:xfrm>
                <a:off x="238125" y="3058300"/>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0D11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99"/>
              <p:cNvSpPr/>
              <p:nvPr/>
            </p:nvSpPr>
            <p:spPr>
              <a:xfrm>
                <a:off x="238125" y="2879700"/>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3238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99"/>
              <p:cNvSpPr/>
              <p:nvPr/>
            </p:nvSpPr>
            <p:spPr>
              <a:xfrm>
                <a:off x="319875" y="2940425"/>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9525" cap="rnd" cmpd="sng">
                <a:solidFill>
                  <a:srgbClr val="DAD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99"/>
              <p:cNvSpPr/>
              <p:nvPr/>
            </p:nvSpPr>
            <p:spPr>
              <a:xfrm>
                <a:off x="478625" y="2940425"/>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9525"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99"/>
              <p:cNvSpPr/>
              <p:nvPr/>
            </p:nvSpPr>
            <p:spPr>
              <a:xfrm>
                <a:off x="636175" y="2940425"/>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9525"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99"/>
              <p:cNvSpPr/>
              <p:nvPr/>
            </p:nvSpPr>
            <p:spPr>
              <a:xfrm>
                <a:off x="672300" y="2936850"/>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99"/>
              <p:cNvSpPr/>
              <p:nvPr/>
            </p:nvSpPr>
            <p:spPr>
              <a:xfrm>
                <a:off x="773900" y="2899550"/>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1B1F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99"/>
              <p:cNvSpPr/>
              <p:nvPr/>
            </p:nvSpPr>
            <p:spPr>
              <a:xfrm>
                <a:off x="6719475" y="2931700"/>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99"/>
              <p:cNvSpPr/>
              <p:nvPr/>
            </p:nvSpPr>
            <p:spPr>
              <a:xfrm>
                <a:off x="843350" y="2946775"/>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99"/>
              <p:cNvSpPr/>
              <p:nvPr/>
            </p:nvSpPr>
            <p:spPr>
              <a:xfrm>
                <a:off x="1895075" y="2765800"/>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99"/>
              <p:cNvSpPr/>
              <p:nvPr/>
            </p:nvSpPr>
            <p:spPr>
              <a:xfrm>
                <a:off x="421875" y="2711050"/>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3238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99"/>
              <p:cNvSpPr/>
              <p:nvPr/>
            </p:nvSpPr>
            <p:spPr>
              <a:xfrm>
                <a:off x="1718850" y="2778125"/>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9525"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99"/>
              <p:cNvSpPr/>
              <p:nvPr/>
            </p:nvSpPr>
            <p:spPr>
              <a:xfrm>
                <a:off x="684600" y="2750725"/>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99"/>
              <p:cNvSpPr/>
              <p:nvPr/>
            </p:nvSpPr>
            <p:spPr>
              <a:xfrm>
                <a:off x="502425" y="2749550"/>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1B1F24"/>
              </a:solidFill>
              <a:ln w="952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99"/>
              <p:cNvSpPr/>
              <p:nvPr/>
            </p:nvSpPr>
            <p:spPr>
              <a:xfrm>
                <a:off x="403225"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952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99"/>
              <p:cNvSpPr/>
              <p:nvPr/>
            </p:nvSpPr>
            <p:spPr>
              <a:xfrm>
                <a:off x="304000"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952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99"/>
              <p:cNvSpPr/>
              <p:nvPr/>
            </p:nvSpPr>
            <p:spPr>
              <a:xfrm>
                <a:off x="7059600" y="2914625"/>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99"/>
              <p:cNvSpPr/>
              <p:nvPr/>
            </p:nvSpPr>
            <p:spPr>
              <a:xfrm>
                <a:off x="6920700" y="2929325"/>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99"/>
              <p:cNvSpPr/>
              <p:nvPr/>
            </p:nvSpPr>
            <p:spPr>
              <a:xfrm>
                <a:off x="7265175" y="2936850"/>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99"/>
              <p:cNvSpPr/>
              <p:nvPr/>
            </p:nvSpPr>
            <p:spPr>
              <a:xfrm>
                <a:off x="7265175" y="2961475"/>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99"/>
              <p:cNvSpPr/>
              <p:nvPr/>
            </p:nvSpPr>
            <p:spPr>
              <a:xfrm>
                <a:off x="7265175" y="2986475"/>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99"/>
              <p:cNvSpPr/>
              <p:nvPr/>
            </p:nvSpPr>
            <p:spPr>
              <a:xfrm>
                <a:off x="500450" y="2758275"/>
                <a:ext cx="61925" cy="61925"/>
              </a:xfrm>
              <a:custGeom>
                <a:avLst/>
                <a:gdLst/>
                <a:ahLst/>
                <a:cxnLst/>
                <a:rect l="l" t="t" r="r" b="b"/>
                <a:pathLst>
                  <a:path w="2477" h="2477" extrusionOk="0">
                    <a:moveTo>
                      <a:pt x="1239" y="2477"/>
                    </a:moveTo>
                    <a:cubicBezTo>
                      <a:pt x="1921" y="2477"/>
                      <a:pt x="2477" y="1921"/>
                      <a:pt x="2477" y="1239"/>
                    </a:cubicBezTo>
                    <a:cubicBezTo>
                      <a:pt x="2477" y="556"/>
                      <a:pt x="1921" y="0"/>
                      <a:pt x="1239" y="0"/>
                    </a:cubicBezTo>
                    <a:cubicBezTo>
                      <a:pt x="556" y="0"/>
                      <a:pt x="0" y="556"/>
                      <a:pt x="0" y="1239"/>
                    </a:cubicBezTo>
                    <a:cubicBezTo>
                      <a:pt x="0" y="1921"/>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99"/>
              <p:cNvSpPr/>
              <p:nvPr/>
            </p:nvSpPr>
            <p:spPr>
              <a:xfrm>
                <a:off x="501650" y="2759450"/>
                <a:ext cx="59550" cy="59575"/>
              </a:xfrm>
              <a:custGeom>
                <a:avLst/>
                <a:gdLst/>
                <a:ahLst/>
                <a:cxnLst/>
                <a:rect l="l" t="t" r="r" b="b"/>
                <a:pathLst>
                  <a:path w="2382" h="2383" fill="none" extrusionOk="0">
                    <a:moveTo>
                      <a:pt x="2381" y="1192"/>
                    </a:moveTo>
                    <a:cubicBezTo>
                      <a:pt x="2381" y="1858"/>
                      <a:pt x="1857" y="2382"/>
                      <a:pt x="1191" y="2382"/>
                    </a:cubicBezTo>
                    <a:cubicBezTo>
                      <a:pt x="540" y="2382"/>
                      <a:pt x="0" y="1858"/>
                      <a:pt x="0" y="1192"/>
                    </a:cubicBezTo>
                    <a:cubicBezTo>
                      <a:pt x="0" y="541"/>
                      <a:pt x="540" y="1"/>
                      <a:pt x="1191" y="1"/>
                    </a:cubicBezTo>
                    <a:cubicBezTo>
                      <a:pt x="1857" y="1"/>
                      <a:pt x="2381" y="541"/>
                      <a:pt x="2381" y="1192"/>
                    </a:cubicBezTo>
                    <a:close/>
                  </a:path>
                </a:pathLst>
              </a:custGeom>
              <a:noFill/>
              <a:ln w="952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99"/>
              <p:cNvSpPr/>
              <p:nvPr/>
            </p:nvSpPr>
            <p:spPr>
              <a:xfrm>
                <a:off x="400425" y="2758275"/>
                <a:ext cx="61950" cy="61925"/>
              </a:xfrm>
              <a:custGeom>
                <a:avLst/>
                <a:gdLst/>
                <a:ahLst/>
                <a:cxnLst/>
                <a:rect l="l" t="t" r="r" b="b"/>
                <a:pathLst>
                  <a:path w="2478" h="2477" extrusionOk="0">
                    <a:moveTo>
                      <a:pt x="1239" y="2477"/>
                    </a:moveTo>
                    <a:cubicBezTo>
                      <a:pt x="1922" y="2477"/>
                      <a:pt x="2477" y="1921"/>
                      <a:pt x="2477" y="1239"/>
                    </a:cubicBezTo>
                    <a:cubicBezTo>
                      <a:pt x="2477" y="556"/>
                      <a:pt x="1922" y="0"/>
                      <a:pt x="1239" y="0"/>
                    </a:cubicBezTo>
                    <a:cubicBezTo>
                      <a:pt x="557" y="0"/>
                      <a:pt x="1" y="556"/>
                      <a:pt x="1" y="1239"/>
                    </a:cubicBezTo>
                    <a:cubicBezTo>
                      <a:pt x="1" y="1921"/>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99"/>
              <p:cNvSpPr/>
              <p:nvPr/>
            </p:nvSpPr>
            <p:spPr>
              <a:xfrm>
                <a:off x="401625" y="2759450"/>
                <a:ext cx="59550" cy="59575"/>
              </a:xfrm>
              <a:custGeom>
                <a:avLst/>
                <a:gdLst/>
                <a:ahLst/>
                <a:cxnLst/>
                <a:rect l="l" t="t" r="r" b="b"/>
                <a:pathLst>
                  <a:path w="2382" h="2383" fill="none" extrusionOk="0">
                    <a:moveTo>
                      <a:pt x="2382" y="1192"/>
                    </a:moveTo>
                    <a:cubicBezTo>
                      <a:pt x="2382" y="1858"/>
                      <a:pt x="1842" y="2382"/>
                      <a:pt x="1191" y="2382"/>
                    </a:cubicBezTo>
                    <a:cubicBezTo>
                      <a:pt x="524" y="2382"/>
                      <a:pt x="1" y="1858"/>
                      <a:pt x="1" y="1192"/>
                    </a:cubicBezTo>
                    <a:cubicBezTo>
                      <a:pt x="1" y="541"/>
                      <a:pt x="524" y="1"/>
                      <a:pt x="1191" y="1"/>
                    </a:cubicBezTo>
                    <a:cubicBezTo>
                      <a:pt x="1842" y="1"/>
                      <a:pt x="2382" y="541"/>
                      <a:pt x="2382" y="1192"/>
                    </a:cubicBezTo>
                    <a:close/>
                  </a:path>
                </a:pathLst>
              </a:custGeom>
              <a:noFill/>
              <a:ln w="952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99"/>
              <p:cNvSpPr/>
              <p:nvPr/>
            </p:nvSpPr>
            <p:spPr>
              <a:xfrm>
                <a:off x="300025" y="2758275"/>
                <a:ext cx="62325" cy="61925"/>
              </a:xfrm>
              <a:custGeom>
                <a:avLst/>
                <a:gdLst/>
                <a:ahLst/>
                <a:cxnLst/>
                <a:rect l="l" t="t" r="r" b="b"/>
                <a:pathLst>
                  <a:path w="2493" h="2477" extrusionOk="0">
                    <a:moveTo>
                      <a:pt x="1239" y="2477"/>
                    </a:moveTo>
                    <a:cubicBezTo>
                      <a:pt x="1937" y="2477"/>
                      <a:pt x="2493" y="1921"/>
                      <a:pt x="2493" y="1239"/>
                    </a:cubicBezTo>
                    <a:cubicBezTo>
                      <a:pt x="2493" y="556"/>
                      <a:pt x="1937" y="0"/>
                      <a:pt x="1239" y="0"/>
                    </a:cubicBezTo>
                    <a:cubicBezTo>
                      <a:pt x="556" y="0"/>
                      <a:pt x="1" y="556"/>
                      <a:pt x="1" y="1239"/>
                    </a:cubicBezTo>
                    <a:cubicBezTo>
                      <a:pt x="1" y="1921"/>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99"/>
              <p:cNvSpPr/>
              <p:nvPr/>
            </p:nvSpPr>
            <p:spPr>
              <a:xfrm>
                <a:off x="301225" y="2759450"/>
                <a:ext cx="59550" cy="59575"/>
              </a:xfrm>
              <a:custGeom>
                <a:avLst/>
                <a:gdLst/>
                <a:ahLst/>
                <a:cxnLst/>
                <a:rect l="l" t="t" r="r" b="b"/>
                <a:pathLst>
                  <a:path w="2382" h="2383" fill="none" extrusionOk="0">
                    <a:moveTo>
                      <a:pt x="2381" y="1192"/>
                    </a:moveTo>
                    <a:cubicBezTo>
                      <a:pt x="2381" y="1858"/>
                      <a:pt x="1858" y="2382"/>
                      <a:pt x="1191" y="2382"/>
                    </a:cubicBezTo>
                    <a:cubicBezTo>
                      <a:pt x="540" y="2382"/>
                      <a:pt x="0" y="1858"/>
                      <a:pt x="0" y="1192"/>
                    </a:cubicBezTo>
                    <a:cubicBezTo>
                      <a:pt x="0" y="541"/>
                      <a:pt x="540" y="1"/>
                      <a:pt x="1191" y="1"/>
                    </a:cubicBezTo>
                    <a:cubicBezTo>
                      <a:pt x="1858" y="1"/>
                      <a:pt x="2381" y="541"/>
                      <a:pt x="2381" y="1192"/>
                    </a:cubicBezTo>
                    <a:close/>
                  </a:path>
                </a:pathLst>
              </a:custGeom>
              <a:noFill/>
              <a:ln w="952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99"/>
              <p:cNvSpPr/>
              <p:nvPr/>
            </p:nvSpPr>
            <p:spPr>
              <a:xfrm>
                <a:off x="7059200" y="2915425"/>
                <a:ext cx="109175" cy="109175"/>
              </a:xfrm>
              <a:custGeom>
                <a:avLst/>
                <a:gdLst/>
                <a:ahLst/>
                <a:cxnLst/>
                <a:rect l="l" t="t" r="r" b="b"/>
                <a:pathLst>
                  <a:path w="4367" h="4367" extrusionOk="0">
                    <a:moveTo>
                      <a:pt x="4366" y="2176"/>
                    </a:moveTo>
                    <a:cubicBezTo>
                      <a:pt x="4366" y="3382"/>
                      <a:pt x="3398" y="4366"/>
                      <a:pt x="2191" y="4366"/>
                    </a:cubicBezTo>
                    <a:cubicBezTo>
                      <a:pt x="985" y="4366"/>
                      <a:pt x="1" y="3382"/>
                      <a:pt x="1" y="2176"/>
                    </a:cubicBezTo>
                    <a:cubicBezTo>
                      <a:pt x="1" y="985"/>
                      <a:pt x="985" y="1"/>
                      <a:pt x="2191" y="1"/>
                    </a:cubicBezTo>
                    <a:cubicBezTo>
                      <a:pt x="3398" y="1"/>
                      <a:pt x="4366" y="985"/>
                      <a:pt x="4366" y="2176"/>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92" name="Google Shape;1092;p199"/>
            <p:cNvPicPr preferRelativeResize="0"/>
            <p:nvPr/>
          </p:nvPicPr>
          <p:blipFill rotWithShape="1">
            <a:blip r:embed="rId3">
              <a:alphaModFix/>
            </a:blip>
            <a:srcRect/>
            <a:stretch/>
          </p:blipFill>
          <p:spPr>
            <a:xfrm>
              <a:off x="7118750" y="2466400"/>
              <a:ext cx="110750" cy="110750"/>
            </a:xfrm>
            <a:prstGeom prst="rect">
              <a:avLst/>
            </a:prstGeom>
            <a:noFill/>
            <a:ln>
              <a:noFill/>
            </a:ln>
          </p:spPr>
        </p:pic>
      </p:grpSp>
    </p:spTree>
    <p:extLst>
      <p:ext uri="{BB962C8B-B14F-4D97-AF65-F5344CB8AC3E}">
        <p14:creationId xmlns:p14="http://schemas.microsoft.com/office/powerpoint/2010/main" val="587501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26. One screenshot">
  <p:cSld name="26. One screenshot">
    <p:bg>
      <p:bgPr>
        <a:solidFill>
          <a:schemeClr val="dk1"/>
        </a:solidFill>
        <a:effectLst/>
      </p:bgPr>
    </p:bg>
    <p:spTree>
      <p:nvGrpSpPr>
        <p:cNvPr id="1" name="Shape 1093"/>
        <p:cNvGrpSpPr/>
        <p:nvPr/>
      </p:nvGrpSpPr>
      <p:grpSpPr>
        <a:xfrm>
          <a:off x="0" y="0"/>
          <a:ext cx="0" cy="0"/>
          <a:chOff x="0" y="0"/>
          <a:chExt cx="0" cy="0"/>
        </a:xfrm>
      </p:grpSpPr>
      <p:pic>
        <p:nvPicPr>
          <p:cNvPr id="1094" name="Google Shape;1094;p200"/>
          <p:cNvPicPr preferRelativeResize="0"/>
          <p:nvPr/>
        </p:nvPicPr>
        <p:blipFill rotWithShape="1">
          <a:blip r:embed="rId2">
            <a:alphaModFix/>
          </a:blip>
          <a:srcRect l="18672"/>
          <a:stretch/>
        </p:blipFill>
        <p:spPr>
          <a:xfrm rot="-5400000" flipH="1">
            <a:off x="-866681" y="866679"/>
            <a:ext cx="5148264" cy="3414900"/>
          </a:xfrm>
          <a:prstGeom prst="rect">
            <a:avLst/>
          </a:prstGeom>
          <a:noFill/>
          <a:ln>
            <a:noFill/>
          </a:ln>
        </p:spPr>
      </p:pic>
      <p:pic>
        <p:nvPicPr>
          <p:cNvPr id="1095" name="Google Shape;1095;p200"/>
          <p:cNvPicPr preferRelativeResize="0"/>
          <p:nvPr/>
        </p:nvPicPr>
        <p:blipFill rotWithShape="1">
          <a:blip r:embed="rId2">
            <a:alphaModFix/>
          </a:blip>
          <a:srcRect/>
          <a:stretch/>
        </p:blipFill>
        <p:spPr>
          <a:xfrm>
            <a:off x="2819401" y="0"/>
            <a:ext cx="6324599" cy="3418038"/>
          </a:xfrm>
          <a:prstGeom prst="rect">
            <a:avLst/>
          </a:prstGeom>
          <a:noFill/>
          <a:ln>
            <a:noFill/>
          </a:ln>
        </p:spPr>
      </p:pic>
      <p:pic>
        <p:nvPicPr>
          <p:cNvPr id="1096" name="Google Shape;1096;p200"/>
          <p:cNvPicPr preferRelativeResize="0"/>
          <p:nvPr/>
        </p:nvPicPr>
        <p:blipFill rotWithShape="1">
          <a:blip r:embed="rId2">
            <a:alphaModFix/>
          </a:blip>
          <a:srcRect b="49379"/>
          <a:stretch/>
        </p:blipFill>
        <p:spPr>
          <a:xfrm>
            <a:off x="2819401" y="3418037"/>
            <a:ext cx="6324599" cy="1730225"/>
          </a:xfrm>
          <a:prstGeom prst="rect">
            <a:avLst/>
          </a:prstGeom>
          <a:noFill/>
          <a:ln>
            <a:noFill/>
          </a:ln>
        </p:spPr>
      </p:pic>
      <p:sp>
        <p:nvSpPr>
          <p:cNvPr id="1097" name="Google Shape;1097;p200"/>
          <p:cNvSpPr txBox="1">
            <a:spLocks noGrp="1"/>
          </p:cNvSpPr>
          <p:nvPr>
            <p:ph type="ctrTitle"/>
          </p:nvPr>
        </p:nvSpPr>
        <p:spPr>
          <a:xfrm>
            <a:off x="1371600" y="448240"/>
            <a:ext cx="6400800" cy="770513"/>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lt1"/>
              </a:buClr>
              <a:buSzPts val="2800"/>
              <a:buFont typeface="Arial"/>
              <a:buNone/>
              <a:defRPr b="1">
                <a:solidFill>
                  <a:schemeClr val="lt1"/>
                </a:solidFill>
              </a:defRPr>
            </a:lvl1pPr>
            <a:lvl2pPr lvl="1" algn="l">
              <a:lnSpc>
                <a:spcPct val="100000"/>
              </a:lnSpc>
              <a:spcBef>
                <a:spcPts val="0"/>
              </a:spcBef>
              <a:spcAft>
                <a:spcPts val="0"/>
              </a:spcAft>
              <a:buClr>
                <a:schemeClr val="lt1"/>
              </a:buClr>
              <a:buSzPts val="2800"/>
              <a:buNone/>
              <a:defRPr b="1">
                <a:solidFill>
                  <a:schemeClr val="lt1"/>
                </a:solidFill>
              </a:defRPr>
            </a:lvl2pPr>
            <a:lvl3pPr lvl="2" algn="l">
              <a:lnSpc>
                <a:spcPct val="100000"/>
              </a:lnSpc>
              <a:spcBef>
                <a:spcPts val="0"/>
              </a:spcBef>
              <a:spcAft>
                <a:spcPts val="0"/>
              </a:spcAft>
              <a:buClr>
                <a:schemeClr val="lt1"/>
              </a:buClr>
              <a:buSzPts val="2800"/>
              <a:buNone/>
              <a:defRPr b="1">
                <a:solidFill>
                  <a:schemeClr val="lt1"/>
                </a:solidFill>
              </a:defRPr>
            </a:lvl3pPr>
            <a:lvl4pPr lvl="3" algn="l">
              <a:lnSpc>
                <a:spcPct val="100000"/>
              </a:lnSpc>
              <a:spcBef>
                <a:spcPts val="0"/>
              </a:spcBef>
              <a:spcAft>
                <a:spcPts val="0"/>
              </a:spcAft>
              <a:buClr>
                <a:schemeClr val="lt1"/>
              </a:buClr>
              <a:buSzPts val="2800"/>
              <a:buNone/>
              <a:defRPr b="1">
                <a:solidFill>
                  <a:schemeClr val="lt1"/>
                </a:solidFill>
              </a:defRPr>
            </a:lvl4pPr>
            <a:lvl5pPr lvl="4" algn="l">
              <a:lnSpc>
                <a:spcPct val="100000"/>
              </a:lnSpc>
              <a:spcBef>
                <a:spcPts val="0"/>
              </a:spcBef>
              <a:spcAft>
                <a:spcPts val="0"/>
              </a:spcAft>
              <a:buClr>
                <a:schemeClr val="lt1"/>
              </a:buClr>
              <a:buSzPts val="2800"/>
              <a:buNone/>
              <a:defRPr b="1">
                <a:solidFill>
                  <a:schemeClr val="lt1"/>
                </a:solidFill>
              </a:defRPr>
            </a:lvl5pPr>
            <a:lvl6pPr lvl="5" algn="l">
              <a:lnSpc>
                <a:spcPct val="100000"/>
              </a:lnSpc>
              <a:spcBef>
                <a:spcPts val="0"/>
              </a:spcBef>
              <a:spcAft>
                <a:spcPts val="0"/>
              </a:spcAft>
              <a:buClr>
                <a:schemeClr val="lt1"/>
              </a:buClr>
              <a:buSzPts val="2800"/>
              <a:buNone/>
              <a:defRPr b="1">
                <a:solidFill>
                  <a:schemeClr val="lt1"/>
                </a:solidFill>
              </a:defRPr>
            </a:lvl6pPr>
            <a:lvl7pPr lvl="6" algn="l">
              <a:lnSpc>
                <a:spcPct val="100000"/>
              </a:lnSpc>
              <a:spcBef>
                <a:spcPts val="0"/>
              </a:spcBef>
              <a:spcAft>
                <a:spcPts val="0"/>
              </a:spcAft>
              <a:buClr>
                <a:schemeClr val="lt1"/>
              </a:buClr>
              <a:buSzPts val="2800"/>
              <a:buNone/>
              <a:defRPr b="1">
                <a:solidFill>
                  <a:schemeClr val="lt1"/>
                </a:solidFill>
              </a:defRPr>
            </a:lvl7pPr>
            <a:lvl8pPr lvl="7" algn="l">
              <a:lnSpc>
                <a:spcPct val="100000"/>
              </a:lnSpc>
              <a:spcBef>
                <a:spcPts val="0"/>
              </a:spcBef>
              <a:spcAft>
                <a:spcPts val="0"/>
              </a:spcAft>
              <a:buClr>
                <a:schemeClr val="lt1"/>
              </a:buClr>
              <a:buSzPts val="2800"/>
              <a:buNone/>
              <a:defRPr b="1">
                <a:solidFill>
                  <a:schemeClr val="lt1"/>
                </a:solidFill>
              </a:defRPr>
            </a:lvl8pPr>
            <a:lvl9pPr lvl="8" algn="l">
              <a:lnSpc>
                <a:spcPct val="100000"/>
              </a:lnSpc>
              <a:spcBef>
                <a:spcPts val="0"/>
              </a:spcBef>
              <a:spcAft>
                <a:spcPts val="0"/>
              </a:spcAft>
              <a:buClr>
                <a:schemeClr val="lt1"/>
              </a:buClr>
              <a:buSzPts val="2800"/>
              <a:buNone/>
              <a:defRPr b="1">
                <a:solidFill>
                  <a:schemeClr val="lt1"/>
                </a:solidFill>
              </a:defRPr>
            </a:lvl9pPr>
          </a:lstStyle>
          <a:p>
            <a:endParaRPr/>
          </a:p>
        </p:txBody>
      </p:sp>
      <p:sp>
        <p:nvSpPr>
          <p:cNvPr id="1098" name="Google Shape;1098;p200"/>
          <p:cNvSpPr>
            <a:spLocks noGrp="1"/>
          </p:cNvSpPr>
          <p:nvPr>
            <p:ph type="pic" idx="2"/>
          </p:nvPr>
        </p:nvSpPr>
        <p:spPr>
          <a:xfrm>
            <a:off x="1371600" y="1593349"/>
            <a:ext cx="6400800" cy="3660987"/>
          </a:xfrm>
          <a:prstGeom prst="rect">
            <a:avLst/>
          </a:prstGeom>
          <a:solidFill>
            <a:schemeClr val="dk1"/>
          </a:solidFill>
          <a:ln>
            <a:noFill/>
          </a:ln>
          <a:effectLst>
            <a:outerShdw blurRad="142875" dist="190500" dir="5400000" algn="bl" rotWithShape="0">
              <a:srgbClr val="000000">
                <a:alpha val="9803"/>
              </a:srgbClr>
            </a:outerShdw>
          </a:effectLst>
        </p:spPr>
      </p:sp>
      <p:grpSp>
        <p:nvGrpSpPr>
          <p:cNvPr id="1099" name="Google Shape;1099;p200"/>
          <p:cNvGrpSpPr/>
          <p:nvPr/>
        </p:nvGrpSpPr>
        <p:grpSpPr>
          <a:xfrm>
            <a:off x="1371596" y="1218764"/>
            <a:ext cx="6400800" cy="374596"/>
            <a:chOff x="298225" y="1714613"/>
            <a:chExt cx="7143750" cy="412350"/>
          </a:xfrm>
        </p:grpSpPr>
        <p:grpSp>
          <p:nvGrpSpPr>
            <p:cNvPr id="1100" name="Google Shape;1100;p200"/>
            <p:cNvGrpSpPr/>
            <p:nvPr/>
          </p:nvGrpSpPr>
          <p:grpSpPr>
            <a:xfrm>
              <a:off x="298225" y="1714613"/>
              <a:ext cx="7143750" cy="412350"/>
              <a:chOff x="238125" y="2642000"/>
              <a:chExt cx="7143750" cy="412350"/>
            </a:xfrm>
          </p:grpSpPr>
          <p:sp>
            <p:nvSpPr>
              <p:cNvPr id="1101" name="Google Shape;1101;p200"/>
              <p:cNvSpPr/>
              <p:nvPr/>
            </p:nvSpPr>
            <p:spPr>
              <a:xfrm>
                <a:off x="238125" y="2642375"/>
                <a:ext cx="7143750" cy="411975"/>
              </a:xfrm>
              <a:custGeom>
                <a:avLst/>
                <a:gdLst/>
                <a:ahLst/>
                <a:cxnLst/>
                <a:rect l="l" t="t" r="r" b="b"/>
                <a:pathLst>
                  <a:path w="285750" h="16479" extrusionOk="0">
                    <a:moveTo>
                      <a:pt x="794" y="1"/>
                    </a:moveTo>
                    <a:cubicBezTo>
                      <a:pt x="349" y="1"/>
                      <a:pt x="0" y="366"/>
                      <a:pt x="0" y="795"/>
                    </a:cubicBezTo>
                    <a:lnTo>
                      <a:pt x="0" y="16479"/>
                    </a:lnTo>
                    <a:lnTo>
                      <a:pt x="285750" y="16479"/>
                    </a:lnTo>
                    <a:lnTo>
                      <a:pt x="285750" y="795"/>
                    </a:lnTo>
                    <a:cubicBezTo>
                      <a:pt x="285750" y="366"/>
                      <a:pt x="285401" y="1"/>
                      <a:pt x="284956" y="1"/>
                    </a:cubicBezTo>
                    <a:close/>
                  </a:path>
                </a:pathLst>
              </a:custGeom>
              <a:solidFill>
                <a:srgbClr val="DFE1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00"/>
              <p:cNvSpPr/>
              <p:nvPr/>
            </p:nvSpPr>
            <p:spPr>
              <a:xfrm>
                <a:off x="238125" y="3049175"/>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00"/>
              <p:cNvSpPr/>
              <p:nvPr/>
            </p:nvSpPr>
            <p:spPr>
              <a:xfrm>
                <a:off x="238125" y="28705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00"/>
              <p:cNvSpPr/>
              <p:nvPr/>
            </p:nvSpPr>
            <p:spPr>
              <a:xfrm>
                <a:off x="319875" y="29313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9525"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00"/>
              <p:cNvSpPr/>
              <p:nvPr/>
            </p:nvSpPr>
            <p:spPr>
              <a:xfrm>
                <a:off x="478625" y="29313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9525"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00"/>
              <p:cNvSpPr/>
              <p:nvPr/>
            </p:nvSpPr>
            <p:spPr>
              <a:xfrm>
                <a:off x="636175" y="29313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49"/>
                      <a:pt x="2144" y="1683"/>
                    </a:cubicBezTo>
                    <a:cubicBezTo>
                      <a:pt x="2176" y="1652"/>
                      <a:pt x="2191" y="1604"/>
                      <a:pt x="2207" y="1572"/>
                    </a:cubicBezTo>
                  </a:path>
                </a:pathLst>
              </a:custGeom>
              <a:noFill/>
              <a:ln w="9525"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00"/>
              <p:cNvSpPr/>
              <p:nvPr/>
            </p:nvSpPr>
            <p:spPr>
              <a:xfrm>
                <a:off x="672300" y="29277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00"/>
              <p:cNvSpPr/>
              <p:nvPr/>
            </p:nvSpPr>
            <p:spPr>
              <a:xfrm>
                <a:off x="773900" y="28904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00"/>
              <p:cNvSpPr/>
              <p:nvPr/>
            </p:nvSpPr>
            <p:spPr>
              <a:xfrm>
                <a:off x="6719475" y="2922575"/>
                <a:ext cx="74650" cy="71075"/>
              </a:xfrm>
              <a:custGeom>
                <a:avLst/>
                <a:gdLst/>
                <a:ahLst/>
                <a:cxnLst/>
                <a:rect l="l" t="t" r="r" b="b"/>
                <a:pathLst>
                  <a:path w="2986" h="2843" extrusionOk="0">
                    <a:moveTo>
                      <a:pt x="1493" y="620"/>
                    </a:moveTo>
                    <a:lnTo>
                      <a:pt x="1747" y="1223"/>
                    </a:lnTo>
                    <a:lnTo>
                      <a:pt x="2398" y="1270"/>
                    </a:lnTo>
                    <a:lnTo>
                      <a:pt x="1906" y="1699"/>
                    </a:lnTo>
                    <a:lnTo>
                      <a:pt x="2049" y="2334"/>
                    </a:lnTo>
                    <a:lnTo>
                      <a:pt x="2049" y="2334"/>
                    </a:lnTo>
                    <a:lnTo>
                      <a:pt x="1493" y="2001"/>
                    </a:lnTo>
                    <a:lnTo>
                      <a:pt x="937" y="2334"/>
                    </a:lnTo>
                    <a:lnTo>
                      <a:pt x="1080" y="1699"/>
                    </a:lnTo>
                    <a:lnTo>
                      <a:pt x="588" y="1270"/>
                    </a:lnTo>
                    <a:lnTo>
                      <a:pt x="1239" y="1223"/>
                    </a:lnTo>
                    <a:lnTo>
                      <a:pt x="1493" y="620"/>
                    </a:lnTo>
                    <a:close/>
                    <a:moveTo>
                      <a:pt x="1493" y="0"/>
                    </a:moveTo>
                    <a:lnTo>
                      <a:pt x="1080" y="1001"/>
                    </a:lnTo>
                    <a:lnTo>
                      <a:pt x="1" y="1080"/>
                    </a:lnTo>
                    <a:lnTo>
                      <a:pt x="810" y="1794"/>
                    </a:lnTo>
                    <a:lnTo>
                      <a:pt x="572" y="2842"/>
                    </a:lnTo>
                    <a:lnTo>
                      <a:pt x="1493" y="2286"/>
                    </a:lnTo>
                    <a:lnTo>
                      <a:pt x="2414" y="2842"/>
                    </a:lnTo>
                    <a:lnTo>
                      <a:pt x="2176" y="1794"/>
                    </a:lnTo>
                    <a:lnTo>
                      <a:pt x="2985" y="1080"/>
                    </a:lnTo>
                    <a:lnTo>
                      <a:pt x="1906" y="985"/>
                    </a:lnTo>
                    <a:lnTo>
                      <a:pt x="1493" y="0"/>
                    </a:lnTo>
                    <a:close/>
                  </a:path>
                </a:pathLst>
              </a:custGeom>
              <a:solidFill>
                <a:srgbClr val="626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00"/>
              <p:cNvSpPr/>
              <p:nvPr/>
            </p:nvSpPr>
            <p:spPr>
              <a:xfrm>
                <a:off x="843350" y="29376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2001"/>
                      <a:pt x="96" y="2080"/>
                      <a:pt x="207" y="2080"/>
                    </a:cubicBezTo>
                    <a:lnTo>
                      <a:pt x="1397" y="2080"/>
                    </a:lnTo>
                    <a:cubicBezTo>
                      <a:pt x="1493" y="2080"/>
                      <a:pt x="1588" y="2001"/>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00"/>
              <p:cNvSpPr/>
              <p:nvPr/>
            </p:nvSpPr>
            <p:spPr>
              <a:xfrm>
                <a:off x="1895075" y="27566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1"/>
                    </a:cubicBezTo>
                    <a:cubicBezTo>
                      <a:pt x="2381" y="1303"/>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303"/>
                      <a:pt x="0" y="1191"/>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00"/>
              <p:cNvSpPr/>
              <p:nvPr/>
            </p:nvSpPr>
            <p:spPr>
              <a:xfrm>
                <a:off x="421875" y="2701925"/>
                <a:ext cx="1512900" cy="188525"/>
              </a:xfrm>
              <a:custGeom>
                <a:avLst/>
                <a:gdLst/>
                <a:ahLst/>
                <a:cxnLst/>
                <a:rect l="l" t="t" r="r" b="b"/>
                <a:pathLst>
                  <a:path w="60516" h="7541" extrusionOk="0">
                    <a:moveTo>
                      <a:pt x="9716" y="0"/>
                    </a:moveTo>
                    <a:cubicBezTo>
                      <a:pt x="8843" y="0"/>
                      <a:pt x="8128" y="714"/>
                      <a:pt x="8128" y="1588"/>
                    </a:cubicBezTo>
                    <a:lnTo>
                      <a:pt x="8128" y="5159"/>
                    </a:lnTo>
                    <a:cubicBezTo>
                      <a:pt x="8128" y="6033"/>
                      <a:pt x="7414" y="6747"/>
                      <a:pt x="6541" y="6747"/>
                    </a:cubicBezTo>
                    <a:lnTo>
                      <a:pt x="0" y="6747"/>
                    </a:lnTo>
                    <a:lnTo>
                      <a:pt x="0" y="7541"/>
                    </a:lnTo>
                    <a:lnTo>
                      <a:pt x="60516" y="7541"/>
                    </a:lnTo>
                    <a:lnTo>
                      <a:pt x="60516" y="6747"/>
                    </a:lnTo>
                    <a:lnTo>
                      <a:pt x="57341" y="6747"/>
                    </a:lnTo>
                    <a:cubicBezTo>
                      <a:pt x="56468" y="6747"/>
                      <a:pt x="55753" y="6033"/>
                      <a:pt x="55753" y="5159"/>
                    </a:cubicBezTo>
                    <a:lnTo>
                      <a:pt x="55753" y="1588"/>
                    </a:lnTo>
                    <a:cubicBezTo>
                      <a:pt x="55753" y="714"/>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00"/>
              <p:cNvSpPr/>
              <p:nvPr/>
            </p:nvSpPr>
            <p:spPr>
              <a:xfrm>
                <a:off x="1718850" y="2768975"/>
                <a:ext cx="34950" cy="34575"/>
              </a:xfrm>
              <a:custGeom>
                <a:avLst/>
                <a:gdLst/>
                <a:ahLst/>
                <a:cxnLst/>
                <a:rect l="l" t="t" r="r" b="b"/>
                <a:pathLst>
                  <a:path w="1398" h="1383" fill="none" extrusionOk="0">
                    <a:moveTo>
                      <a:pt x="1398" y="1"/>
                    </a:moveTo>
                    <a:lnTo>
                      <a:pt x="1" y="1382"/>
                    </a:lnTo>
                    <a:moveTo>
                      <a:pt x="1" y="1"/>
                    </a:moveTo>
                    <a:lnTo>
                      <a:pt x="1398" y="1382"/>
                    </a:lnTo>
                  </a:path>
                </a:pathLst>
              </a:custGeom>
              <a:noFill/>
              <a:ln w="9525"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200"/>
              <p:cNvSpPr/>
              <p:nvPr/>
            </p:nvSpPr>
            <p:spPr>
              <a:xfrm>
                <a:off x="684600" y="27416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4"/>
                      <a:pt x="1191" y="3017"/>
                    </a:cubicBezTo>
                    <a:cubicBezTo>
                      <a:pt x="1191" y="2985"/>
                      <a:pt x="1191" y="2858"/>
                      <a:pt x="1191" y="2731"/>
                    </a:cubicBezTo>
                    <a:cubicBezTo>
                      <a:pt x="794" y="2795"/>
                      <a:pt x="699" y="2636"/>
                      <a:pt x="667" y="2541"/>
                    </a:cubicBezTo>
                    <a:cubicBezTo>
                      <a:pt x="635" y="2493"/>
                      <a:pt x="572" y="2350"/>
                      <a:pt x="493" y="2318"/>
                    </a:cubicBezTo>
                    <a:cubicBezTo>
                      <a:pt x="445" y="2287"/>
                      <a:pt x="366" y="2207"/>
                      <a:pt x="493" y="2207"/>
                    </a:cubicBezTo>
                    <a:cubicBezTo>
                      <a:pt x="620" y="2207"/>
                      <a:pt x="715" y="2318"/>
                      <a:pt x="747" y="2366"/>
                    </a:cubicBezTo>
                    <a:cubicBezTo>
                      <a:pt x="889" y="2620"/>
                      <a:pt x="1112" y="2541"/>
                      <a:pt x="1207" y="2509"/>
                    </a:cubicBezTo>
                    <a:cubicBezTo>
                      <a:pt x="1223" y="2398"/>
                      <a:pt x="1255" y="2334"/>
                      <a:pt x="1302" y="2287"/>
                    </a:cubicBezTo>
                    <a:cubicBezTo>
                      <a:pt x="953" y="2255"/>
                      <a:pt x="588" y="2112"/>
                      <a:pt x="588" y="1509"/>
                    </a:cubicBezTo>
                    <a:cubicBezTo>
                      <a:pt x="588" y="1334"/>
                      <a:pt x="635" y="1191"/>
                      <a:pt x="747" y="1080"/>
                    </a:cubicBezTo>
                    <a:cubicBezTo>
                      <a:pt x="731" y="1048"/>
                      <a:pt x="667" y="874"/>
                      <a:pt x="762" y="667"/>
                    </a:cubicBezTo>
                    <a:cubicBezTo>
                      <a:pt x="762" y="667"/>
                      <a:pt x="889" y="620"/>
                      <a:pt x="1191" y="826"/>
                    </a:cubicBezTo>
                    <a:cubicBezTo>
                      <a:pt x="1318" y="794"/>
                      <a:pt x="1461" y="763"/>
                      <a:pt x="1588" y="763"/>
                    </a:cubicBezTo>
                    <a:cubicBezTo>
                      <a:pt x="1731" y="763"/>
                      <a:pt x="1858" y="794"/>
                      <a:pt x="1985" y="826"/>
                    </a:cubicBezTo>
                    <a:cubicBezTo>
                      <a:pt x="2286" y="620"/>
                      <a:pt x="2429" y="667"/>
                      <a:pt x="2429" y="667"/>
                    </a:cubicBezTo>
                    <a:cubicBezTo>
                      <a:pt x="2509" y="874"/>
                      <a:pt x="2461" y="1048"/>
                      <a:pt x="2445" y="1080"/>
                    </a:cubicBezTo>
                    <a:cubicBezTo>
                      <a:pt x="2540" y="1191"/>
                      <a:pt x="2604" y="1334"/>
                      <a:pt x="2604" y="1509"/>
                    </a:cubicBezTo>
                    <a:cubicBezTo>
                      <a:pt x="2604" y="2112"/>
                      <a:pt x="2239" y="2255"/>
                      <a:pt x="1874" y="2287"/>
                    </a:cubicBezTo>
                    <a:cubicBezTo>
                      <a:pt x="1937" y="2334"/>
                      <a:pt x="1985" y="2429"/>
                      <a:pt x="1985" y="2588"/>
                    </a:cubicBezTo>
                    <a:cubicBezTo>
                      <a:pt x="1985" y="2795"/>
                      <a:pt x="1985" y="2969"/>
                      <a:pt x="1985" y="3017"/>
                    </a:cubicBezTo>
                    <a:cubicBezTo>
                      <a:pt x="1985" y="3064"/>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200"/>
              <p:cNvSpPr/>
              <p:nvPr/>
            </p:nvSpPr>
            <p:spPr>
              <a:xfrm>
                <a:off x="502425" y="2740400"/>
                <a:ext cx="56775" cy="57175"/>
              </a:xfrm>
              <a:custGeom>
                <a:avLst/>
                <a:gdLst/>
                <a:ahLst/>
                <a:cxnLst/>
                <a:rect l="l" t="t" r="r" b="b"/>
                <a:pathLst>
                  <a:path w="2271" h="2287" extrusionOk="0">
                    <a:moveTo>
                      <a:pt x="1144" y="1"/>
                    </a:moveTo>
                    <a:cubicBezTo>
                      <a:pt x="509" y="1"/>
                      <a:pt x="1" y="509"/>
                      <a:pt x="1" y="1144"/>
                    </a:cubicBezTo>
                    <a:cubicBezTo>
                      <a:pt x="1" y="1779"/>
                      <a:pt x="509" y="2287"/>
                      <a:pt x="1144" y="2287"/>
                    </a:cubicBezTo>
                    <a:cubicBezTo>
                      <a:pt x="1763" y="2287"/>
                      <a:pt x="2271" y="1779"/>
                      <a:pt x="2271" y="1144"/>
                    </a:cubicBezTo>
                    <a:cubicBezTo>
                      <a:pt x="2271" y="509"/>
                      <a:pt x="1763" y="1"/>
                      <a:pt x="1144" y="1"/>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00"/>
              <p:cNvSpPr/>
              <p:nvPr/>
            </p:nvSpPr>
            <p:spPr>
              <a:xfrm>
                <a:off x="403225"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00"/>
              <p:cNvSpPr/>
              <p:nvPr/>
            </p:nvSpPr>
            <p:spPr>
              <a:xfrm>
                <a:off x="304000"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200"/>
              <p:cNvSpPr/>
              <p:nvPr/>
            </p:nvSpPr>
            <p:spPr>
              <a:xfrm>
                <a:off x="7059600" y="2905500"/>
                <a:ext cx="109175" cy="109175"/>
              </a:xfrm>
              <a:custGeom>
                <a:avLst/>
                <a:gdLst/>
                <a:ahLst/>
                <a:cxnLst/>
                <a:rect l="l" t="t" r="r" b="b"/>
                <a:pathLst>
                  <a:path w="4367" h="4367" extrusionOk="0">
                    <a:moveTo>
                      <a:pt x="4366" y="2176"/>
                    </a:moveTo>
                    <a:cubicBezTo>
                      <a:pt x="4366" y="3382"/>
                      <a:pt x="3382" y="4366"/>
                      <a:pt x="2175" y="4366"/>
                    </a:cubicBezTo>
                    <a:cubicBezTo>
                      <a:pt x="969" y="4366"/>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200"/>
              <p:cNvSpPr/>
              <p:nvPr/>
            </p:nvSpPr>
            <p:spPr>
              <a:xfrm>
                <a:off x="6920700" y="2920200"/>
                <a:ext cx="71850" cy="71850"/>
              </a:xfrm>
              <a:custGeom>
                <a:avLst/>
                <a:gdLst/>
                <a:ahLst/>
                <a:cxnLst/>
                <a:rect l="l" t="t" r="r" b="b"/>
                <a:pathLst>
                  <a:path w="2874" h="2874" extrusionOk="0">
                    <a:moveTo>
                      <a:pt x="889" y="302"/>
                    </a:moveTo>
                    <a:cubicBezTo>
                      <a:pt x="889" y="143"/>
                      <a:pt x="1016" y="0"/>
                      <a:pt x="1191" y="0"/>
                    </a:cubicBezTo>
                    <a:cubicBezTo>
                      <a:pt x="1350" y="0"/>
                      <a:pt x="1477" y="143"/>
                      <a:pt x="1477" y="302"/>
                    </a:cubicBezTo>
                    <a:lnTo>
                      <a:pt x="1477" y="492"/>
                    </a:lnTo>
                    <a:lnTo>
                      <a:pt x="1985" y="492"/>
                    </a:lnTo>
                    <a:cubicBezTo>
                      <a:pt x="2191" y="492"/>
                      <a:pt x="2382" y="683"/>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83"/>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200"/>
              <p:cNvSpPr/>
              <p:nvPr/>
            </p:nvSpPr>
            <p:spPr>
              <a:xfrm>
                <a:off x="7265175" y="2927725"/>
                <a:ext cx="15100" cy="14725"/>
              </a:xfrm>
              <a:custGeom>
                <a:avLst/>
                <a:gdLst/>
                <a:ahLst/>
                <a:cxnLst/>
                <a:rect l="l" t="t" r="r" b="b"/>
                <a:pathLst>
                  <a:path w="604" h="589" extrusionOk="0">
                    <a:moveTo>
                      <a:pt x="302" y="1"/>
                    </a:moveTo>
                    <a:cubicBezTo>
                      <a:pt x="144" y="1"/>
                      <a:pt x="1" y="128"/>
                      <a:pt x="1" y="302"/>
                    </a:cubicBezTo>
                    <a:cubicBezTo>
                      <a:pt x="1" y="461"/>
                      <a:pt x="144" y="588"/>
                      <a:pt x="302" y="588"/>
                    </a:cubicBezTo>
                    <a:cubicBezTo>
                      <a:pt x="461" y="588"/>
                      <a:pt x="604" y="461"/>
                      <a:pt x="604" y="302"/>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200"/>
              <p:cNvSpPr/>
              <p:nvPr/>
            </p:nvSpPr>
            <p:spPr>
              <a:xfrm>
                <a:off x="7265175" y="2952350"/>
                <a:ext cx="15100" cy="15100"/>
              </a:xfrm>
              <a:custGeom>
                <a:avLst/>
                <a:gdLst/>
                <a:ahLst/>
                <a:cxnLst/>
                <a:rect l="l" t="t" r="r" b="b"/>
                <a:pathLst>
                  <a:path w="604" h="604" extrusionOk="0">
                    <a:moveTo>
                      <a:pt x="302" y="0"/>
                    </a:moveTo>
                    <a:cubicBezTo>
                      <a:pt x="144" y="0"/>
                      <a:pt x="1" y="143"/>
                      <a:pt x="1" y="302"/>
                    </a:cubicBezTo>
                    <a:cubicBezTo>
                      <a:pt x="1" y="476"/>
                      <a:pt x="144" y="603"/>
                      <a:pt x="302" y="603"/>
                    </a:cubicBezTo>
                    <a:cubicBezTo>
                      <a:pt x="461" y="603"/>
                      <a:pt x="604" y="476"/>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00"/>
              <p:cNvSpPr/>
              <p:nvPr/>
            </p:nvSpPr>
            <p:spPr>
              <a:xfrm>
                <a:off x="7265175" y="29773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200"/>
              <p:cNvSpPr/>
              <p:nvPr/>
            </p:nvSpPr>
            <p:spPr>
              <a:xfrm>
                <a:off x="500450" y="2737625"/>
                <a:ext cx="61925" cy="61950"/>
              </a:xfrm>
              <a:custGeom>
                <a:avLst/>
                <a:gdLst/>
                <a:ahLst/>
                <a:cxnLst/>
                <a:rect l="l" t="t" r="r" b="b"/>
                <a:pathLst>
                  <a:path w="2477" h="2478" extrusionOk="0">
                    <a:moveTo>
                      <a:pt x="1239" y="2477"/>
                    </a:moveTo>
                    <a:cubicBezTo>
                      <a:pt x="1921" y="2477"/>
                      <a:pt x="2477" y="1922"/>
                      <a:pt x="2477" y="1239"/>
                    </a:cubicBezTo>
                    <a:cubicBezTo>
                      <a:pt x="2477" y="556"/>
                      <a:pt x="1921" y="1"/>
                      <a:pt x="1239" y="1"/>
                    </a:cubicBezTo>
                    <a:cubicBezTo>
                      <a:pt x="556" y="1"/>
                      <a:pt x="0" y="556"/>
                      <a:pt x="0" y="1239"/>
                    </a:cubicBezTo>
                    <a:cubicBezTo>
                      <a:pt x="0" y="1922"/>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00"/>
              <p:cNvSpPr/>
              <p:nvPr/>
            </p:nvSpPr>
            <p:spPr>
              <a:xfrm>
                <a:off x="501650" y="2738825"/>
                <a:ext cx="59550" cy="59550"/>
              </a:xfrm>
              <a:custGeom>
                <a:avLst/>
                <a:gdLst/>
                <a:ahLst/>
                <a:cxnLst/>
                <a:rect l="l" t="t" r="r" b="b"/>
                <a:pathLst>
                  <a:path w="2382" h="2382" fill="none" extrusionOk="0">
                    <a:moveTo>
                      <a:pt x="2381" y="1191"/>
                    </a:moveTo>
                    <a:cubicBezTo>
                      <a:pt x="2381" y="1858"/>
                      <a:pt x="1857" y="2382"/>
                      <a:pt x="1191" y="2382"/>
                    </a:cubicBezTo>
                    <a:cubicBezTo>
                      <a:pt x="540" y="2382"/>
                      <a:pt x="0" y="1858"/>
                      <a:pt x="0" y="1191"/>
                    </a:cubicBezTo>
                    <a:cubicBezTo>
                      <a:pt x="0" y="540"/>
                      <a:pt x="540" y="0"/>
                      <a:pt x="1191" y="0"/>
                    </a:cubicBezTo>
                    <a:cubicBezTo>
                      <a:pt x="1857" y="0"/>
                      <a:pt x="2381" y="540"/>
                      <a:pt x="2381" y="1191"/>
                    </a:cubicBezTo>
                    <a:close/>
                  </a:path>
                </a:pathLst>
              </a:custGeom>
              <a:noFill/>
              <a:ln w="952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200"/>
              <p:cNvSpPr/>
              <p:nvPr/>
            </p:nvSpPr>
            <p:spPr>
              <a:xfrm>
                <a:off x="400425" y="2737625"/>
                <a:ext cx="61950" cy="61950"/>
              </a:xfrm>
              <a:custGeom>
                <a:avLst/>
                <a:gdLst/>
                <a:ahLst/>
                <a:cxnLst/>
                <a:rect l="l" t="t" r="r" b="b"/>
                <a:pathLst>
                  <a:path w="2478" h="2478" extrusionOk="0">
                    <a:moveTo>
                      <a:pt x="1239" y="2477"/>
                    </a:moveTo>
                    <a:cubicBezTo>
                      <a:pt x="1922" y="2477"/>
                      <a:pt x="2477" y="1922"/>
                      <a:pt x="2477" y="1239"/>
                    </a:cubicBezTo>
                    <a:cubicBezTo>
                      <a:pt x="2477" y="556"/>
                      <a:pt x="1922" y="1"/>
                      <a:pt x="1239" y="1"/>
                    </a:cubicBezTo>
                    <a:cubicBezTo>
                      <a:pt x="557" y="1"/>
                      <a:pt x="1" y="556"/>
                      <a:pt x="1" y="1239"/>
                    </a:cubicBezTo>
                    <a:cubicBezTo>
                      <a:pt x="1" y="1922"/>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200"/>
              <p:cNvSpPr/>
              <p:nvPr/>
            </p:nvSpPr>
            <p:spPr>
              <a:xfrm>
                <a:off x="401625" y="2738825"/>
                <a:ext cx="59550" cy="59550"/>
              </a:xfrm>
              <a:custGeom>
                <a:avLst/>
                <a:gdLst/>
                <a:ahLst/>
                <a:cxnLst/>
                <a:rect l="l" t="t" r="r" b="b"/>
                <a:pathLst>
                  <a:path w="2382" h="2382" fill="none" extrusionOk="0">
                    <a:moveTo>
                      <a:pt x="2382" y="1191"/>
                    </a:moveTo>
                    <a:cubicBezTo>
                      <a:pt x="2382" y="1858"/>
                      <a:pt x="1842" y="2382"/>
                      <a:pt x="1191" y="2382"/>
                    </a:cubicBezTo>
                    <a:cubicBezTo>
                      <a:pt x="524" y="2382"/>
                      <a:pt x="1" y="1858"/>
                      <a:pt x="1" y="1191"/>
                    </a:cubicBezTo>
                    <a:cubicBezTo>
                      <a:pt x="1" y="540"/>
                      <a:pt x="524" y="0"/>
                      <a:pt x="1191" y="0"/>
                    </a:cubicBezTo>
                    <a:cubicBezTo>
                      <a:pt x="1842" y="0"/>
                      <a:pt x="2382" y="540"/>
                      <a:pt x="2382" y="1191"/>
                    </a:cubicBezTo>
                    <a:close/>
                  </a:path>
                </a:pathLst>
              </a:custGeom>
              <a:noFill/>
              <a:ln w="952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200"/>
              <p:cNvSpPr/>
              <p:nvPr/>
            </p:nvSpPr>
            <p:spPr>
              <a:xfrm>
                <a:off x="300025" y="2737625"/>
                <a:ext cx="62325" cy="61950"/>
              </a:xfrm>
              <a:custGeom>
                <a:avLst/>
                <a:gdLst/>
                <a:ahLst/>
                <a:cxnLst/>
                <a:rect l="l" t="t" r="r" b="b"/>
                <a:pathLst>
                  <a:path w="2493" h="2478" extrusionOk="0">
                    <a:moveTo>
                      <a:pt x="1239" y="2477"/>
                    </a:moveTo>
                    <a:cubicBezTo>
                      <a:pt x="1937" y="2477"/>
                      <a:pt x="2493" y="1922"/>
                      <a:pt x="2493" y="1239"/>
                    </a:cubicBezTo>
                    <a:cubicBezTo>
                      <a:pt x="2493" y="556"/>
                      <a:pt x="1937" y="1"/>
                      <a:pt x="1239" y="1"/>
                    </a:cubicBezTo>
                    <a:cubicBezTo>
                      <a:pt x="556" y="1"/>
                      <a:pt x="1" y="556"/>
                      <a:pt x="1" y="1239"/>
                    </a:cubicBezTo>
                    <a:cubicBezTo>
                      <a:pt x="1" y="1922"/>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200"/>
              <p:cNvSpPr/>
              <p:nvPr/>
            </p:nvSpPr>
            <p:spPr>
              <a:xfrm>
                <a:off x="301225" y="2738825"/>
                <a:ext cx="59550" cy="59550"/>
              </a:xfrm>
              <a:custGeom>
                <a:avLst/>
                <a:gdLst/>
                <a:ahLst/>
                <a:cxnLst/>
                <a:rect l="l" t="t" r="r" b="b"/>
                <a:pathLst>
                  <a:path w="2382" h="2382" fill="none" extrusionOk="0">
                    <a:moveTo>
                      <a:pt x="2381" y="1191"/>
                    </a:moveTo>
                    <a:cubicBezTo>
                      <a:pt x="2381" y="1858"/>
                      <a:pt x="1858" y="2382"/>
                      <a:pt x="1191" y="2382"/>
                    </a:cubicBezTo>
                    <a:cubicBezTo>
                      <a:pt x="540" y="2382"/>
                      <a:pt x="0" y="1858"/>
                      <a:pt x="0" y="1191"/>
                    </a:cubicBezTo>
                    <a:cubicBezTo>
                      <a:pt x="0" y="540"/>
                      <a:pt x="540" y="0"/>
                      <a:pt x="1191" y="0"/>
                    </a:cubicBezTo>
                    <a:cubicBezTo>
                      <a:pt x="1858" y="0"/>
                      <a:pt x="2381" y="540"/>
                      <a:pt x="2381" y="1191"/>
                    </a:cubicBezTo>
                    <a:close/>
                  </a:path>
                </a:pathLst>
              </a:custGeom>
              <a:noFill/>
              <a:ln w="952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200"/>
              <p:cNvSpPr/>
              <p:nvPr/>
            </p:nvSpPr>
            <p:spPr>
              <a:xfrm>
                <a:off x="238125" y="2642000"/>
                <a:ext cx="7143750" cy="411975"/>
              </a:xfrm>
              <a:custGeom>
                <a:avLst/>
                <a:gdLst/>
                <a:ahLst/>
                <a:cxnLst/>
                <a:rect l="l" t="t" r="r" b="b"/>
                <a:pathLst>
                  <a:path w="285750" h="16479"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DFE1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200"/>
              <p:cNvSpPr/>
              <p:nvPr/>
            </p:nvSpPr>
            <p:spPr>
              <a:xfrm>
                <a:off x="238125" y="3048775"/>
                <a:ext cx="7143750" cy="5200"/>
              </a:xfrm>
              <a:custGeom>
                <a:avLst/>
                <a:gdLst/>
                <a:ahLst/>
                <a:cxnLst/>
                <a:rect l="l" t="t" r="r" b="b"/>
                <a:pathLst>
                  <a:path w="285750" h="208" extrusionOk="0">
                    <a:moveTo>
                      <a:pt x="0" y="1"/>
                    </a:moveTo>
                    <a:lnTo>
                      <a:pt x="0" y="207"/>
                    </a:lnTo>
                    <a:lnTo>
                      <a:pt x="285750" y="207"/>
                    </a:lnTo>
                    <a:lnTo>
                      <a:pt x="2857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200"/>
              <p:cNvSpPr/>
              <p:nvPr/>
            </p:nvSpPr>
            <p:spPr>
              <a:xfrm>
                <a:off x="238125" y="28701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200"/>
              <p:cNvSpPr/>
              <p:nvPr/>
            </p:nvSpPr>
            <p:spPr>
              <a:xfrm>
                <a:off x="319875" y="29309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9525"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200"/>
              <p:cNvSpPr/>
              <p:nvPr/>
            </p:nvSpPr>
            <p:spPr>
              <a:xfrm>
                <a:off x="478625" y="29309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9525"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200"/>
              <p:cNvSpPr/>
              <p:nvPr/>
            </p:nvSpPr>
            <p:spPr>
              <a:xfrm>
                <a:off x="636175" y="29309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9525"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200"/>
              <p:cNvSpPr/>
              <p:nvPr/>
            </p:nvSpPr>
            <p:spPr>
              <a:xfrm>
                <a:off x="672300" y="29273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200"/>
              <p:cNvSpPr/>
              <p:nvPr/>
            </p:nvSpPr>
            <p:spPr>
              <a:xfrm>
                <a:off x="773900" y="28900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200"/>
              <p:cNvSpPr/>
              <p:nvPr/>
            </p:nvSpPr>
            <p:spPr>
              <a:xfrm>
                <a:off x="6719475" y="2922175"/>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626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200"/>
              <p:cNvSpPr/>
              <p:nvPr/>
            </p:nvSpPr>
            <p:spPr>
              <a:xfrm>
                <a:off x="843350" y="29372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200"/>
              <p:cNvSpPr/>
              <p:nvPr/>
            </p:nvSpPr>
            <p:spPr>
              <a:xfrm>
                <a:off x="1895075" y="27562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200"/>
              <p:cNvSpPr/>
              <p:nvPr/>
            </p:nvSpPr>
            <p:spPr>
              <a:xfrm>
                <a:off x="421875" y="2701525"/>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200"/>
              <p:cNvSpPr/>
              <p:nvPr/>
            </p:nvSpPr>
            <p:spPr>
              <a:xfrm>
                <a:off x="1718850" y="2768600"/>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9525"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200"/>
              <p:cNvSpPr/>
              <p:nvPr/>
            </p:nvSpPr>
            <p:spPr>
              <a:xfrm>
                <a:off x="684600" y="27412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200"/>
              <p:cNvSpPr/>
              <p:nvPr/>
            </p:nvSpPr>
            <p:spPr>
              <a:xfrm>
                <a:off x="502425" y="2740025"/>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200"/>
              <p:cNvSpPr/>
              <p:nvPr/>
            </p:nvSpPr>
            <p:spPr>
              <a:xfrm>
                <a:off x="403225"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200"/>
              <p:cNvSpPr/>
              <p:nvPr/>
            </p:nvSpPr>
            <p:spPr>
              <a:xfrm>
                <a:off x="304000"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200"/>
              <p:cNvSpPr/>
              <p:nvPr/>
            </p:nvSpPr>
            <p:spPr>
              <a:xfrm>
                <a:off x="7059600" y="2905100"/>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200"/>
              <p:cNvSpPr/>
              <p:nvPr/>
            </p:nvSpPr>
            <p:spPr>
              <a:xfrm>
                <a:off x="6920700" y="2919800"/>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00"/>
              <p:cNvSpPr/>
              <p:nvPr/>
            </p:nvSpPr>
            <p:spPr>
              <a:xfrm>
                <a:off x="7265175" y="2927325"/>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200"/>
              <p:cNvSpPr/>
              <p:nvPr/>
            </p:nvSpPr>
            <p:spPr>
              <a:xfrm>
                <a:off x="7265175" y="2951950"/>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200"/>
              <p:cNvSpPr/>
              <p:nvPr/>
            </p:nvSpPr>
            <p:spPr>
              <a:xfrm>
                <a:off x="7265175" y="29769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200"/>
              <p:cNvSpPr/>
              <p:nvPr/>
            </p:nvSpPr>
            <p:spPr>
              <a:xfrm>
                <a:off x="500850" y="2736450"/>
                <a:ext cx="61925" cy="62325"/>
              </a:xfrm>
              <a:custGeom>
                <a:avLst/>
                <a:gdLst/>
                <a:ahLst/>
                <a:cxnLst/>
                <a:rect l="l" t="t" r="r" b="b"/>
                <a:pathLst>
                  <a:path w="2477" h="2493" extrusionOk="0">
                    <a:moveTo>
                      <a:pt x="1239" y="2493"/>
                    </a:moveTo>
                    <a:cubicBezTo>
                      <a:pt x="1921" y="2493"/>
                      <a:pt x="2477" y="1937"/>
                      <a:pt x="2477" y="1254"/>
                    </a:cubicBezTo>
                    <a:cubicBezTo>
                      <a:pt x="2477" y="556"/>
                      <a:pt x="1921" y="0"/>
                      <a:pt x="1239" y="0"/>
                    </a:cubicBezTo>
                    <a:cubicBezTo>
                      <a:pt x="556" y="0"/>
                      <a:pt x="0" y="556"/>
                      <a:pt x="0" y="1254"/>
                    </a:cubicBezTo>
                    <a:cubicBezTo>
                      <a:pt x="0" y="1937"/>
                      <a:pt x="556" y="2493"/>
                      <a:pt x="1239" y="2493"/>
                    </a:cubicBezTo>
                    <a:close/>
                  </a:path>
                </a:pathLst>
              </a:custGeom>
              <a:solidFill>
                <a:srgbClr val="85E8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200"/>
              <p:cNvSpPr/>
              <p:nvPr/>
            </p:nvSpPr>
            <p:spPr>
              <a:xfrm>
                <a:off x="502025" y="2738025"/>
                <a:ext cx="59575" cy="59550"/>
              </a:xfrm>
              <a:custGeom>
                <a:avLst/>
                <a:gdLst/>
                <a:ahLst/>
                <a:cxnLst/>
                <a:rect l="l" t="t" r="r" b="b"/>
                <a:pathLst>
                  <a:path w="2383" h="2382" fill="none" extrusionOk="0">
                    <a:moveTo>
                      <a:pt x="2382" y="1191"/>
                    </a:moveTo>
                    <a:cubicBezTo>
                      <a:pt x="2382" y="1842"/>
                      <a:pt x="1842" y="2382"/>
                      <a:pt x="1192" y="2382"/>
                    </a:cubicBezTo>
                    <a:cubicBezTo>
                      <a:pt x="525" y="2382"/>
                      <a:pt x="1" y="1842"/>
                      <a:pt x="1" y="1191"/>
                    </a:cubicBezTo>
                    <a:cubicBezTo>
                      <a:pt x="1" y="525"/>
                      <a:pt x="525" y="1"/>
                      <a:pt x="1192" y="1"/>
                    </a:cubicBezTo>
                    <a:cubicBezTo>
                      <a:pt x="1842" y="1"/>
                      <a:pt x="2382" y="525"/>
                      <a:pt x="2382" y="1191"/>
                    </a:cubicBezTo>
                    <a:close/>
                  </a:path>
                </a:pathLst>
              </a:custGeom>
              <a:noFill/>
              <a:ln w="952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200"/>
              <p:cNvSpPr/>
              <p:nvPr/>
            </p:nvSpPr>
            <p:spPr>
              <a:xfrm>
                <a:off x="400050" y="2736450"/>
                <a:ext cx="61925" cy="62325"/>
              </a:xfrm>
              <a:custGeom>
                <a:avLst/>
                <a:gdLst/>
                <a:ahLst/>
                <a:cxnLst/>
                <a:rect l="l" t="t" r="r" b="b"/>
                <a:pathLst>
                  <a:path w="2477" h="2493" extrusionOk="0">
                    <a:moveTo>
                      <a:pt x="1238" y="2493"/>
                    </a:moveTo>
                    <a:cubicBezTo>
                      <a:pt x="1921" y="2493"/>
                      <a:pt x="2477" y="1937"/>
                      <a:pt x="2477" y="1254"/>
                    </a:cubicBezTo>
                    <a:cubicBezTo>
                      <a:pt x="2477" y="556"/>
                      <a:pt x="1921" y="0"/>
                      <a:pt x="1238" y="0"/>
                    </a:cubicBezTo>
                    <a:cubicBezTo>
                      <a:pt x="556" y="0"/>
                      <a:pt x="0" y="556"/>
                      <a:pt x="0" y="1254"/>
                    </a:cubicBezTo>
                    <a:cubicBezTo>
                      <a:pt x="0" y="1937"/>
                      <a:pt x="556" y="2493"/>
                      <a:pt x="1238" y="2493"/>
                    </a:cubicBezTo>
                    <a:close/>
                  </a:path>
                </a:pathLst>
              </a:custGeom>
              <a:solidFill>
                <a:srgbClr val="FFEA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200"/>
              <p:cNvSpPr/>
              <p:nvPr/>
            </p:nvSpPr>
            <p:spPr>
              <a:xfrm>
                <a:off x="401225"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952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200"/>
              <p:cNvSpPr/>
              <p:nvPr/>
            </p:nvSpPr>
            <p:spPr>
              <a:xfrm>
                <a:off x="301625" y="2736450"/>
                <a:ext cx="62325" cy="62325"/>
              </a:xfrm>
              <a:custGeom>
                <a:avLst/>
                <a:gdLst/>
                <a:ahLst/>
                <a:cxnLst/>
                <a:rect l="l" t="t" r="r" b="b"/>
                <a:pathLst>
                  <a:path w="2493" h="2493" extrusionOk="0">
                    <a:moveTo>
                      <a:pt x="1238" y="2493"/>
                    </a:moveTo>
                    <a:cubicBezTo>
                      <a:pt x="1937" y="2493"/>
                      <a:pt x="2492" y="1937"/>
                      <a:pt x="2492" y="1254"/>
                    </a:cubicBezTo>
                    <a:cubicBezTo>
                      <a:pt x="2492" y="556"/>
                      <a:pt x="1937" y="0"/>
                      <a:pt x="1238" y="0"/>
                    </a:cubicBezTo>
                    <a:cubicBezTo>
                      <a:pt x="556" y="0"/>
                      <a:pt x="0" y="556"/>
                      <a:pt x="0" y="1254"/>
                    </a:cubicBezTo>
                    <a:cubicBezTo>
                      <a:pt x="0" y="1937"/>
                      <a:pt x="556" y="2493"/>
                      <a:pt x="1238" y="2493"/>
                    </a:cubicBezTo>
                    <a:close/>
                  </a:path>
                </a:pathLst>
              </a:custGeom>
              <a:solidFill>
                <a:srgbClr val="F975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00"/>
              <p:cNvSpPr/>
              <p:nvPr/>
            </p:nvSpPr>
            <p:spPr>
              <a:xfrm>
                <a:off x="302800"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952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200"/>
              <p:cNvSpPr/>
              <p:nvPr/>
            </p:nvSpPr>
            <p:spPr>
              <a:xfrm>
                <a:off x="7059600" y="2904725"/>
                <a:ext cx="109175" cy="109150"/>
              </a:xfrm>
              <a:custGeom>
                <a:avLst/>
                <a:gdLst/>
                <a:ahLst/>
                <a:cxnLst/>
                <a:rect l="l" t="t" r="r" b="b"/>
                <a:pathLst>
                  <a:path w="4367" h="4366" extrusionOk="0">
                    <a:moveTo>
                      <a:pt x="4366" y="2175"/>
                    </a:moveTo>
                    <a:cubicBezTo>
                      <a:pt x="4366" y="3381"/>
                      <a:pt x="3382" y="4366"/>
                      <a:pt x="2175" y="4366"/>
                    </a:cubicBezTo>
                    <a:cubicBezTo>
                      <a:pt x="969" y="4366"/>
                      <a:pt x="1" y="3381"/>
                      <a:pt x="1" y="2175"/>
                    </a:cubicBezTo>
                    <a:cubicBezTo>
                      <a:pt x="1" y="968"/>
                      <a:pt x="969" y="0"/>
                      <a:pt x="2175" y="0"/>
                    </a:cubicBezTo>
                    <a:cubicBezTo>
                      <a:pt x="3382" y="0"/>
                      <a:pt x="4366" y="968"/>
                      <a:pt x="4366" y="2175"/>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58" name="Google Shape;1158;p200"/>
            <p:cNvPicPr preferRelativeResize="0"/>
            <p:nvPr/>
          </p:nvPicPr>
          <p:blipFill rotWithShape="1">
            <a:blip r:embed="rId3">
              <a:alphaModFix/>
            </a:blip>
            <a:srcRect/>
            <a:stretch/>
          </p:blipFill>
          <p:spPr>
            <a:xfrm>
              <a:off x="7118750" y="1977575"/>
              <a:ext cx="110750" cy="110750"/>
            </a:xfrm>
            <a:prstGeom prst="rect">
              <a:avLst/>
            </a:prstGeom>
            <a:noFill/>
            <a:ln>
              <a:noFill/>
            </a:ln>
          </p:spPr>
        </p:pic>
      </p:grpSp>
    </p:spTree>
    <p:extLst>
      <p:ext uri="{BB962C8B-B14F-4D97-AF65-F5344CB8AC3E}">
        <p14:creationId xmlns:p14="http://schemas.microsoft.com/office/powerpoint/2010/main" val="215446085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27. One screenshot | two points">
  <p:cSld name="27. One screenshot | two points">
    <p:bg>
      <p:bgPr>
        <a:solidFill>
          <a:schemeClr val="lt1"/>
        </a:solidFill>
        <a:effectLst/>
      </p:bgPr>
    </p:bg>
    <p:spTree>
      <p:nvGrpSpPr>
        <p:cNvPr id="1" name="Shape 1159"/>
        <p:cNvGrpSpPr/>
        <p:nvPr/>
      </p:nvGrpSpPr>
      <p:grpSpPr>
        <a:xfrm>
          <a:off x="0" y="0"/>
          <a:ext cx="0" cy="0"/>
          <a:chOff x="0" y="0"/>
          <a:chExt cx="0" cy="0"/>
        </a:xfrm>
      </p:grpSpPr>
      <p:pic>
        <p:nvPicPr>
          <p:cNvPr id="1160" name="Google Shape;1160;p201"/>
          <p:cNvPicPr preferRelativeResize="0"/>
          <p:nvPr/>
        </p:nvPicPr>
        <p:blipFill rotWithShape="1">
          <a:blip r:embed="rId2">
            <a:alphaModFix/>
          </a:blip>
          <a:srcRect/>
          <a:stretch/>
        </p:blipFill>
        <p:spPr>
          <a:xfrm rot="-5400000" flipH="1">
            <a:off x="3746397" y="72035"/>
            <a:ext cx="6330456" cy="3822000"/>
          </a:xfrm>
          <a:prstGeom prst="rect">
            <a:avLst/>
          </a:prstGeom>
          <a:noFill/>
          <a:ln>
            <a:noFill/>
          </a:ln>
        </p:spPr>
      </p:pic>
      <p:sp>
        <p:nvSpPr>
          <p:cNvPr id="1161" name="Google Shape;1161;p201"/>
          <p:cNvSpPr>
            <a:spLocks noGrp="1"/>
          </p:cNvSpPr>
          <p:nvPr>
            <p:ph type="pic" idx="2"/>
          </p:nvPr>
        </p:nvSpPr>
        <p:spPr>
          <a:xfrm>
            <a:off x="5593872" y="805651"/>
            <a:ext cx="4413000" cy="3808724"/>
          </a:xfrm>
          <a:prstGeom prst="rect">
            <a:avLst/>
          </a:prstGeom>
          <a:solidFill>
            <a:schemeClr val="dk1"/>
          </a:solidFill>
          <a:ln>
            <a:noFill/>
          </a:ln>
          <a:effectLst>
            <a:outerShdw blurRad="420955" dist="232110" dir="5100000" algn="t" rotWithShape="0">
              <a:srgbClr val="000000">
                <a:alpha val="40000"/>
              </a:srgbClr>
            </a:outerShdw>
          </a:effectLst>
        </p:spPr>
      </p:sp>
      <p:sp>
        <p:nvSpPr>
          <p:cNvPr id="1162" name="Google Shape;1162;p201"/>
          <p:cNvSpPr txBox="1">
            <a:spLocks noGrp="1"/>
          </p:cNvSpPr>
          <p:nvPr>
            <p:ph type="ctrTitle"/>
          </p:nvPr>
        </p:nvSpPr>
        <p:spPr>
          <a:xfrm>
            <a:off x="568786" y="524706"/>
            <a:ext cx="4104600" cy="1688762"/>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SzPts val="3600"/>
              <a:buFont typeface="Arial"/>
              <a:buNone/>
              <a:defRPr sz="3600"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1163" name="Google Shape;1163;p201"/>
          <p:cNvSpPr txBox="1">
            <a:spLocks noGrp="1"/>
          </p:cNvSpPr>
          <p:nvPr>
            <p:ph type="subTitle" idx="1"/>
          </p:nvPr>
        </p:nvSpPr>
        <p:spPr>
          <a:xfrm>
            <a:off x="514350" y="3660987"/>
            <a:ext cx="24003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1164" name="Google Shape;1164;p201"/>
          <p:cNvSpPr txBox="1">
            <a:spLocks noGrp="1"/>
          </p:cNvSpPr>
          <p:nvPr>
            <p:ph type="subTitle" idx="3"/>
          </p:nvPr>
        </p:nvSpPr>
        <p:spPr>
          <a:xfrm>
            <a:off x="514350" y="3861272"/>
            <a:ext cx="24003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165" name="Google Shape;1165;p201"/>
          <p:cNvSpPr txBox="1">
            <a:spLocks noGrp="1"/>
          </p:cNvSpPr>
          <p:nvPr>
            <p:ph type="subTitle" idx="4"/>
          </p:nvPr>
        </p:nvSpPr>
        <p:spPr>
          <a:xfrm>
            <a:off x="2905125" y="3660987"/>
            <a:ext cx="24003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600"/>
              <a:buFont typeface="Inter"/>
              <a:buNone/>
              <a:defRPr sz="1600">
                <a:latin typeface="Inter"/>
                <a:ea typeface="Inter"/>
                <a:cs typeface="Inter"/>
                <a:sym typeface="Inter"/>
              </a:defRPr>
            </a:lvl1pPr>
            <a:lvl2pPr lvl="1" algn="l">
              <a:lnSpc>
                <a:spcPct val="115000"/>
              </a:lnSpc>
              <a:spcBef>
                <a:spcPts val="0"/>
              </a:spcBef>
              <a:spcAft>
                <a:spcPts val="0"/>
              </a:spcAft>
              <a:buSzPts val="1600"/>
              <a:buFont typeface="Inter"/>
              <a:buNone/>
              <a:defRPr sz="1600">
                <a:latin typeface="Inter"/>
                <a:ea typeface="Inter"/>
                <a:cs typeface="Inter"/>
                <a:sym typeface="Inter"/>
              </a:defRPr>
            </a:lvl2pPr>
            <a:lvl3pPr lvl="2" algn="l">
              <a:lnSpc>
                <a:spcPct val="115000"/>
              </a:lnSpc>
              <a:spcBef>
                <a:spcPts val="0"/>
              </a:spcBef>
              <a:spcAft>
                <a:spcPts val="0"/>
              </a:spcAft>
              <a:buSzPts val="1600"/>
              <a:buFont typeface="Inter"/>
              <a:buNone/>
              <a:defRPr sz="1600">
                <a:latin typeface="Inter"/>
                <a:ea typeface="Inter"/>
                <a:cs typeface="Inter"/>
                <a:sym typeface="Inter"/>
              </a:defRPr>
            </a:lvl3pPr>
            <a:lvl4pPr lvl="3" algn="l">
              <a:lnSpc>
                <a:spcPct val="115000"/>
              </a:lnSpc>
              <a:spcBef>
                <a:spcPts val="0"/>
              </a:spcBef>
              <a:spcAft>
                <a:spcPts val="0"/>
              </a:spcAft>
              <a:buSzPts val="1600"/>
              <a:buFont typeface="Inter"/>
              <a:buNone/>
              <a:defRPr sz="1600">
                <a:latin typeface="Inter"/>
                <a:ea typeface="Inter"/>
                <a:cs typeface="Inter"/>
                <a:sym typeface="Inter"/>
              </a:defRPr>
            </a:lvl4pPr>
            <a:lvl5pPr lvl="4" algn="l">
              <a:lnSpc>
                <a:spcPct val="115000"/>
              </a:lnSpc>
              <a:spcBef>
                <a:spcPts val="0"/>
              </a:spcBef>
              <a:spcAft>
                <a:spcPts val="0"/>
              </a:spcAft>
              <a:buSzPts val="1600"/>
              <a:buFont typeface="Inter"/>
              <a:buNone/>
              <a:defRPr sz="1600">
                <a:latin typeface="Inter"/>
                <a:ea typeface="Inter"/>
                <a:cs typeface="Inter"/>
                <a:sym typeface="Inter"/>
              </a:defRPr>
            </a:lvl5pPr>
            <a:lvl6pPr lvl="5" algn="l">
              <a:lnSpc>
                <a:spcPct val="115000"/>
              </a:lnSpc>
              <a:spcBef>
                <a:spcPts val="0"/>
              </a:spcBef>
              <a:spcAft>
                <a:spcPts val="0"/>
              </a:spcAft>
              <a:buSzPts val="1600"/>
              <a:buFont typeface="Inter"/>
              <a:buNone/>
              <a:defRPr sz="1600">
                <a:latin typeface="Inter"/>
                <a:ea typeface="Inter"/>
                <a:cs typeface="Inter"/>
                <a:sym typeface="Inter"/>
              </a:defRPr>
            </a:lvl6pPr>
            <a:lvl7pPr lvl="6" algn="l">
              <a:lnSpc>
                <a:spcPct val="115000"/>
              </a:lnSpc>
              <a:spcBef>
                <a:spcPts val="0"/>
              </a:spcBef>
              <a:spcAft>
                <a:spcPts val="0"/>
              </a:spcAft>
              <a:buSzPts val="1600"/>
              <a:buFont typeface="Inter"/>
              <a:buNone/>
              <a:defRPr sz="1600">
                <a:latin typeface="Inter"/>
                <a:ea typeface="Inter"/>
                <a:cs typeface="Inter"/>
                <a:sym typeface="Inter"/>
              </a:defRPr>
            </a:lvl7pPr>
            <a:lvl8pPr lvl="7" algn="l">
              <a:lnSpc>
                <a:spcPct val="115000"/>
              </a:lnSpc>
              <a:spcBef>
                <a:spcPts val="0"/>
              </a:spcBef>
              <a:spcAft>
                <a:spcPts val="0"/>
              </a:spcAft>
              <a:buSzPts val="1600"/>
              <a:buFont typeface="Inter"/>
              <a:buNone/>
              <a:defRPr sz="1600">
                <a:latin typeface="Inter"/>
                <a:ea typeface="Inter"/>
                <a:cs typeface="Inter"/>
                <a:sym typeface="Inter"/>
              </a:defRPr>
            </a:lvl8pPr>
            <a:lvl9pPr lvl="8" algn="l">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1166" name="Google Shape;1166;p201"/>
          <p:cNvSpPr txBox="1">
            <a:spLocks noGrp="1"/>
          </p:cNvSpPr>
          <p:nvPr>
            <p:ph type="subTitle" idx="5"/>
          </p:nvPr>
        </p:nvSpPr>
        <p:spPr>
          <a:xfrm>
            <a:off x="2905125" y="3861272"/>
            <a:ext cx="24003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grpSp>
        <p:nvGrpSpPr>
          <p:cNvPr id="1167" name="Google Shape;1167;p201"/>
          <p:cNvGrpSpPr/>
          <p:nvPr/>
        </p:nvGrpSpPr>
        <p:grpSpPr>
          <a:xfrm>
            <a:off x="5593871" y="453565"/>
            <a:ext cx="6100048" cy="352090"/>
            <a:chOff x="298225" y="2203850"/>
            <a:chExt cx="7143750" cy="411950"/>
          </a:xfrm>
        </p:grpSpPr>
        <p:grpSp>
          <p:nvGrpSpPr>
            <p:cNvPr id="1168" name="Google Shape;1168;p201"/>
            <p:cNvGrpSpPr/>
            <p:nvPr/>
          </p:nvGrpSpPr>
          <p:grpSpPr>
            <a:xfrm>
              <a:off x="298225" y="2203850"/>
              <a:ext cx="7143750" cy="411950"/>
              <a:chOff x="238125" y="2651525"/>
              <a:chExt cx="7143750" cy="411950"/>
            </a:xfrm>
          </p:grpSpPr>
          <p:sp>
            <p:nvSpPr>
              <p:cNvPr id="1169" name="Google Shape;1169;p201"/>
              <p:cNvSpPr/>
              <p:nvPr/>
            </p:nvSpPr>
            <p:spPr>
              <a:xfrm>
                <a:off x="238125" y="2651525"/>
                <a:ext cx="7143750" cy="411950"/>
              </a:xfrm>
              <a:custGeom>
                <a:avLst/>
                <a:gdLst/>
                <a:ahLst/>
                <a:cxnLst/>
                <a:rect l="l" t="t" r="r" b="b"/>
                <a:pathLst>
                  <a:path w="285750" h="16478"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1B1F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201"/>
              <p:cNvSpPr/>
              <p:nvPr/>
            </p:nvSpPr>
            <p:spPr>
              <a:xfrm>
                <a:off x="238125" y="3058300"/>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0D11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201"/>
              <p:cNvSpPr/>
              <p:nvPr/>
            </p:nvSpPr>
            <p:spPr>
              <a:xfrm>
                <a:off x="238125" y="2879700"/>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3238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201"/>
              <p:cNvSpPr/>
              <p:nvPr/>
            </p:nvSpPr>
            <p:spPr>
              <a:xfrm>
                <a:off x="319875" y="2940425"/>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9525" cap="rnd" cmpd="sng">
                <a:solidFill>
                  <a:srgbClr val="DADC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201"/>
              <p:cNvSpPr/>
              <p:nvPr/>
            </p:nvSpPr>
            <p:spPr>
              <a:xfrm>
                <a:off x="478625" y="2940425"/>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9525"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201"/>
              <p:cNvSpPr/>
              <p:nvPr/>
            </p:nvSpPr>
            <p:spPr>
              <a:xfrm>
                <a:off x="636175" y="2940425"/>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9525"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201"/>
              <p:cNvSpPr/>
              <p:nvPr/>
            </p:nvSpPr>
            <p:spPr>
              <a:xfrm>
                <a:off x="672300" y="2936850"/>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201"/>
              <p:cNvSpPr/>
              <p:nvPr/>
            </p:nvSpPr>
            <p:spPr>
              <a:xfrm>
                <a:off x="773900" y="2899550"/>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1B1F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201"/>
              <p:cNvSpPr/>
              <p:nvPr/>
            </p:nvSpPr>
            <p:spPr>
              <a:xfrm>
                <a:off x="6719475" y="2931700"/>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201"/>
              <p:cNvSpPr/>
              <p:nvPr/>
            </p:nvSpPr>
            <p:spPr>
              <a:xfrm>
                <a:off x="843350" y="2946775"/>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201"/>
              <p:cNvSpPr/>
              <p:nvPr/>
            </p:nvSpPr>
            <p:spPr>
              <a:xfrm>
                <a:off x="1895075" y="2765800"/>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201"/>
              <p:cNvSpPr/>
              <p:nvPr/>
            </p:nvSpPr>
            <p:spPr>
              <a:xfrm>
                <a:off x="421875" y="2711050"/>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3238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201"/>
              <p:cNvSpPr/>
              <p:nvPr/>
            </p:nvSpPr>
            <p:spPr>
              <a:xfrm>
                <a:off x="1718850" y="2778125"/>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9525"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201"/>
              <p:cNvSpPr/>
              <p:nvPr/>
            </p:nvSpPr>
            <p:spPr>
              <a:xfrm>
                <a:off x="684600" y="2750725"/>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201"/>
              <p:cNvSpPr/>
              <p:nvPr/>
            </p:nvSpPr>
            <p:spPr>
              <a:xfrm>
                <a:off x="502425" y="2749550"/>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1B1F24"/>
              </a:solidFill>
              <a:ln w="952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201"/>
              <p:cNvSpPr/>
              <p:nvPr/>
            </p:nvSpPr>
            <p:spPr>
              <a:xfrm>
                <a:off x="403225"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952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201"/>
              <p:cNvSpPr/>
              <p:nvPr/>
            </p:nvSpPr>
            <p:spPr>
              <a:xfrm>
                <a:off x="304000"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952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201"/>
              <p:cNvSpPr/>
              <p:nvPr/>
            </p:nvSpPr>
            <p:spPr>
              <a:xfrm>
                <a:off x="7059600" y="2914625"/>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201"/>
              <p:cNvSpPr/>
              <p:nvPr/>
            </p:nvSpPr>
            <p:spPr>
              <a:xfrm>
                <a:off x="6920700" y="2929325"/>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201"/>
              <p:cNvSpPr/>
              <p:nvPr/>
            </p:nvSpPr>
            <p:spPr>
              <a:xfrm>
                <a:off x="7265175" y="2936850"/>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201"/>
              <p:cNvSpPr/>
              <p:nvPr/>
            </p:nvSpPr>
            <p:spPr>
              <a:xfrm>
                <a:off x="7265175" y="2961475"/>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201"/>
              <p:cNvSpPr/>
              <p:nvPr/>
            </p:nvSpPr>
            <p:spPr>
              <a:xfrm>
                <a:off x="7265175" y="2986475"/>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201"/>
              <p:cNvSpPr/>
              <p:nvPr/>
            </p:nvSpPr>
            <p:spPr>
              <a:xfrm>
                <a:off x="500450" y="2758275"/>
                <a:ext cx="61925" cy="61925"/>
              </a:xfrm>
              <a:custGeom>
                <a:avLst/>
                <a:gdLst/>
                <a:ahLst/>
                <a:cxnLst/>
                <a:rect l="l" t="t" r="r" b="b"/>
                <a:pathLst>
                  <a:path w="2477" h="2477" extrusionOk="0">
                    <a:moveTo>
                      <a:pt x="1239" y="2477"/>
                    </a:moveTo>
                    <a:cubicBezTo>
                      <a:pt x="1921" y="2477"/>
                      <a:pt x="2477" y="1921"/>
                      <a:pt x="2477" y="1239"/>
                    </a:cubicBezTo>
                    <a:cubicBezTo>
                      <a:pt x="2477" y="556"/>
                      <a:pt x="1921" y="0"/>
                      <a:pt x="1239" y="0"/>
                    </a:cubicBezTo>
                    <a:cubicBezTo>
                      <a:pt x="556" y="0"/>
                      <a:pt x="0" y="556"/>
                      <a:pt x="0" y="1239"/>
                    </a:cubicBezTo>
                    <a:cubicBezTo>
                      <a:pt x="0" y="1921"/>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201"/>
              <p:cNvSpPr/>
              <p:nvPr/>
            </p:nvSpPr>
            <p:spPr>
              <a:xfrm>
                <a:off x="501650" y="2759450"/>
                <a:ext cx="59550" cy="59575"/>
              </a:xfrm>
              <a:custGeom>
                <a:avLst/>
                <a:gdLst/>
                <a:ahLst/>
                <a:cxnLst/>
                <a:rect l="l" t="t" r="r" b="b"/>
                <a:pathLst>
                  <a:path w="2382" h="2383" fill="none" extrusionOk="0">
                    <a:moveTo>
                      <a:pt x="2381" y="1192"/>
                    </a:moveTo>
                    <a:cubicBezTo>
                      <a:pt x="2381" y="1858"/>
                      <a:pt x="1857" y="2382"/>
                      <a:pt x="1191" y="2382"/>
                    </a:cubicBezTo>
                    <a:cubicBezTo>
                      <a:pt x="540" y="2382"/>
                      <a:pt x="0" y="1858"/>
                      <a:pt x="0" y="1192"/>
                    </a:cubicBezTo>
                    <a:cubicBezTo>
                      <a:pt x="0" y="541"/>
                      <a:pt x="540" y="1"/>
                      <a:pt x="1191" y="1"/>
                    </a:cubicBezTo>
                    <a:cubicBezTo>
                      <a:pt x="1857" y="1"/>
                      <a:pt x="2381" y="541"/>
                      <a:pt x="2381" y="1192"/>
                    </a:cubicBezTo>
                    <a:close/>
                  </a:path>
                </a:pathLst>
              </a:custGeom>
              <a:noFill/>
              <a:ln w="952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201"/>
              <p:cNvSpPr/>
              <p:nvPr/>
            </p:nvSpPr>
            <p:spPr>
              <a:xfrm>
                <a:off x="400425" y="2758275"/>
                <a:ext cx="61950" cy="61925"/>
              </a:xfrm>
              <a:custGeom>
                <a:avLst/>
                <a:gdLst/>
                <a:ahLst/>
                <a:cxnLst/>
                <a:rect l="l" t="t" r="r" b="b"/>
                <a:pathLst>
                  <a:path w="2478" h="2477" extrusionOk="0">
                    <a:moveTo>
                      <a:pt x="1239" y="2477"/>
                    </a:moveTo>
                    <a:cubicBezTo>
                      <a:pt x="1922" y="2477"/>
                      <a:pt x="2477" y="1921"/>
                      <a:pt x="2477" y="1239"/>
                    </a:cubicBezTo>
                    <a:cubicBezTo>
                      <a:pt x="2477" y="556"/>
                      <a:pt x="1922" y="0"/>
                      <a:pt x="1239" y="0"/>
                    </a:cubicBezTo>
                    <a:cubicBezTo>
                      <a:pt x="557" y="0"/>
                      <a:pt x="1" y="556"/>
                      <a:pt x="1" y="1239"/>
                    </a:cubicBezTo>
                    <a:cubicBezTo>
                      <a:pt x="1" y="1921"/>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201"/>
              <p:cNvSpPr/>
              <p:nvPr/>
            </p:nvSpPr>
            <p:spPr>
              <a:xfrm>
                <a:off x="401625" y="2759450"/>
                <a:ext cx="59550" cy="59575"/>
              </a:xfrm>
              <a:custGeom>
                <a:avLst/>
                <a:gdLst/>
                <a:ahLst/>
                <a:cxnLst/>
                <a:rect l="l" t="t" r="r" b="b"/>
                <a:pathLst>
                  <a:path w="2382" h="2383" fill="none" extrusionOk="0">
                    <a:moveTo>
                      <a:pt x="2382" y="1192"/>
                    </a:moveTo>
                    <a:cubicBezTo>
                      <a:pt x="2382" y="1858"/>
                      <a:pt x="1842" y="2382"/>
                      <a:pt x="1191" y="2382"/>
                    </a:cubicBezTo>
                    <a:cubicBezTo>
                      <a:pt x="524" y="2382"/>
                      <a:pt x="1" y="1858"/>
                      <a:pt x="1" y="1192"/>
                    </a:cubicBezTo>
                    <a:cubicBezTo>
                      <a:pt x="1" y="541"/>
                      <a:pt x="524" y="1"/>
                      <a:pt x="1191" y="1"/>
                    </a:cubicBezTo>
                    <a:cubicBezTo>
                      <a:pt x="1842" y="1"/>
                      <a:pt x="2382" y="541"/>
                      <a:pt x="2382" y="1192"/>
                    </a:cubicBezTo>
                    <a:close/>
                  </a:path>
                </a:pathLst>
              </a:custGeom>
              <a:noFill/>
              <a:ln w="952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201"/>
              <p:cNvSpPr/>
              <p:nvPr/>
            </p:nvSpPr>
            <p:spPr>
              <a:xfrm>
                <a:off x="300025" y="2758275"/>
                <a:ext cx="62325" cy="61925"/>
              </a:xfrm>
              <a:custGeom>
                <a:avLst/>
                <a:gdLst/>
                <a:ahLst/>
                <a:cxnLst/>
                <a:rect l="l" t="t" r="r" b="b"/>
                <a:pathLst>
                  <a:path w="2493" h="2477" extrusionOk="0">
                    <a:moveTo>
                      <a:pt x="1239" y="2477"/>
                    </a:moveTo>
                    <a:cubicBezTo>
                      <a:pt x="1937" y="2477"/>
                      <a:pt x="2493" y="1921"/>
                      <a:pt x="2493" y="1239"/>
                    </a:cubicBezTo>
                    <a:cubicBezTo>
                      <a:pt x="2493" y="556"/>
                      <a:pt x="1937" y="0"/>
                      <a:pt x="1239" y="0"/>
                    </a:cubicBezTo>
                    <a:cubicBezTo>
                      <a:pt x="556" y="0"/>
                      <a:pt x="1" y="556"/>
                      <a:pt x="1" y="1239"/>
                    </a:cubicBezTo>
                    <a:cubicBezTo>
                      <a:pt x="1" y="1921"/>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201"/>
              <p:cNvSpPr/>
              <p:nvPr/>
            </p:nvSpPr>
            <p:spPr>
              <a:xfrm>
                <a:off x="301225" y="2759450"/>
                <a:ext cx="59550" cy="59575"/>
              </a:xfrm>
              <a:custGeom>
                <a:avLst/>
                <a:gdLst/>
                <a:ahLst/>
                <a:cxnLst/>
                <a:rect l="l" t="t" r="r" b="b"/>
                <a:pathLst>
                  <a:path w="2382" h="2383" fill="none" extrusionOk="0">
                    <a:moveTo>
                      <a:pt x="2381" y="1192"/>
                    </a:moveTo>
                    <a:cubicBezTo>
                      <a:pt x="2381" y="1858"/>
                      <a:pt x="1858" y="2382"/>
                      <a:pt x="1191" y="2382"/>
                    </a:cubicBezTo>
                    <a:cubicBezTo>
                      <a:pt x="540" y="2382"/>
                      <a:pt x="0" y="1858"/>
                      <a:pt x="0" y="1192"/>
                    </a:cubicBezTo>
                    <a:cubicBezTo>
                      <a:pt x="0" y="541"/>
                      <a:pt x="540" y="1"/>
                      <a:pt x="1191" y="1"/>
                    </a:cubicBezTo>
                    <a:cubicBezTo>
                      <a:pt x="1858" y="1"/>
                      <a:pt x="2381" y="541"/>
                      <a:pt x="2381" y="1192"/>
                    </a:cubicBezTo>
                    <a:close/>
                  </a:path>
                </a:pathLst>
              </a:custGeom>
              <a:noFill/>
              <a:ln w="952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201"/>
              <p:cNvSpPr/>
              <p:nvPr/>
            </p:nvSpPr>
            <p:spPr>
              <a:xfrm>
                <a:off x="7059200" y="2915425"/>
                <a:ext cx="109175" cy="109175"/>
              </a:xfrm>
              <a:custGeom>
                <a:avLst/>
                <a:gdLst/>
                <a:ahLst/>
                <a:cxnLst/>
                <a:rect l="l" t="t" r="r" b="b"/>
                <a:pathLst>
                  <a:path w="4367" h="4367" extrusionOk="0">
                    <a:moveTo>
                      <a:pt x="4366" y="2176"/>
                    </a:moveTo>
                    <a:cubicBezTo>
                      <a:pt x="4366" y="3382"/>
                      <a:pt x="3398" y="4366"/>
                      <a:pt x="2191" y="4366"/>
                    </a:cubicBezTo>
                    <a:cubicBezTo>
                      <a:pt x="985" y="4366"/>
                      <a:pt x="1" y="3382"/>
                      <a:pt x="1" y="2176"/>
                    </a:cubicBezTo>
                    <a:cubicBezTo>
                      <a:pt x="1" y="985"/>
                      <a:pt x="985" y="1"/>
                      <a:pt x="2191" y="1"/>
                    </a:cubicBezTo>
                    <a:cubicBezTo>
                      <a:pt x="3398" y="1"/>
                      <a:pt x="4366" y="985"/>
                      <a:pt x="4366" y="2176"/>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98" name="Google Shape;1198;p201"/>
            <p:cNvPicPr preferRelativeResize="0"/>
            <p:nvPr/>
          </p:nvPicPr>
          <p:blipFill rotWithShape="1">
            <a:blip r:embed="rId3">
              <a:alphaModFix/>
            </a:blip>
            <a:srcRect/>
            <a:stretch/>
          </p:blipFill>
          <p:spPr>
            <a:xfrm>
              <a:off x="7118750" y="2466400"/>
              <a:ext cx="110750" cy="110750"/>
            </a:xfrm>
            <a:prstGeom prst="rect">
              <a:avLst/>
            </a:prstGeom>
            <a:noFill/>
            <a:ln>
              <a:noFill/>
            </a:ln>
          </p:spPr>
        </p:pic>
      </p:grpSp>
    </p:spTree>
    <p:extLst>
      <p:ext uri="{BB962C8B-B14F-4D97-AF65-F5344CB8AC3E}">
        <p14:creationId xmlns:p14="http://schemas.microsoft.com/office/powerpoint/2010/main" val="21768459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28. One screenshot | two points">
  <p:cSld name="28. One screenshot | two points">
    <p:bg>
      <p:bgPr>
        <a:solidFill>
          <a:schemeClr val="dk1"/>
        </a:solidFill>
        <a:effectLst/>
      </p:bgPr>
    </p:bg>
    <p:spTree>
      <p:nvGrpSpPr>
        <p:cNvPr id="1" name="Shape 1199"/>
        <p:cNvGrpSpPr/>
        <p:nvPr/>
      </p:nvGrpSpPr>
      <p:grpSpPr>
        <a:xfrm>
          <a:off x="0" y="0"/>
          <a:ext cx="0" cy="0"/>
          <a:chOff x="0" y="0"/>
          <a:chExt cx="0" cy="0"/>
        </a:xfrm>
      </p:grpSpPr>
      <p:pic>
        <p:nvPicPr>
          <p:cNvPr id="1200" name="Google Shape;1200;p202"/>
          <p:cNvPicPr preferRelativeResize="0"/>
          <p:nvPr/>
        </p:nvPicPr>
        <p:blipFill rotWithShape="1">
          <a:blip r:embed="rId2">
            <a:alphaModFix/>
          </a:blip>
          <a:srcRect/>
          <a:stretch/>
        </p:blipFill>
        <p:spPr>
          <a:xfrm rot="-5400000" flipH="1">
            <a:off x="3746397" y="72035"/>
            <a:ext cx="6330456" cy="3822000"/>
          </a:xfrm>
          <a:prstGeom prst="rect">
            <a:avLst/>
          </a:prstGeom>
          <a:noFill/>
          <a:ln>
            <a:noFill/>
          </a:ln>
        </p:spPr>
      </p:pic>
      <p:sp>
        <p:nvSpPr>
          <p:cNvPr id="1201" name="Google Shape;1201;p202"/>
          <p:cNvSpPr>
            <a:spLocks noGrp="1"/>
          </p:cNvSpPr>
          <p:nvPr>
            <p:ph type="pic" idx="2"/>
          </p:nvPr>
        </p:nvSpPr>
        <p:spPr>
          <a:xfrm>
            <a:off x="5593872" y="669750"/>
            <a:ext cx="4413000" cy="3808724"/>
          </a:xfrm>
          <a:prstGeom prst="rect">
            <a:avLst/>
          </a:prstGeom>
          <a:solidFill>
            <a:schemeClr val="dk1"/>
          </a:solidFill>
          <a:ln>
            <a:noFill/>
          </a:ln>
          <a:effectLst>
            <a:outerShdw blurRad="157163" dist="190500" dir="5100000" algn="t" rotWithShape="0">
              <a:srgbClr val="000000">
                <a:alpha val="9803"/>
              </a:srgbClr>
            </a:outerShdw>
          </a:effectLst>
        </p:spPr>
      </p:sp>
      <p:sp>
        <p:nvSpPr>
          <p:cNvPr id="1202" name="Google Shape;1202;p202"/>
          <p:cNvSpPr txBox="1">
            <a:spLocks noGrp="1"/>
          </p:cNvSpPr>
          <p:nvPr>
            <p:ph type="ctrTitle"/>
          </p:nvPr>
        </p:nvSpPr>
        <p:spPr>
          <a:xfrm>
            <a:off x="568786" y="524706"/>
            <a:ext cx="4104600" cy="1688762"/>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lgn="l">
              <a:lnSpc>
                <a:spcPct val="100000"/>
              </a:lnSpc>
              <a:spcBef>
                <a:spcPts val="0"/>
              </a:spcBef>
              <a:spcAft>
                <a:spcPts val="0"/>
              </a:spcAft>
              <a:buClr>
                <a:schemeClr val="lt1"/>
              </a:buClr>
              <a:buSzPts val="2800"/>
              <a:buNone/>
              <a:defRPr b="1">
                <a:solidFill>
                  <a:schemeClr val="lt1"/>
                </a:solidFill>
              </a:defRPr>
            </a:lvl2pPr>
            <a:lvl3pPr lvl="2" algn="l">
              <a:lnSpc>
                <a:spcPct val="100000"/>
              </a:lnSpc>
              <a:spcBef>
                <a:spcPts val="0"/>
              </a:spcBef>
              <a:spcAft>
                <a:spcPts val="0"/>
              </a:spcAft>
              <a:buClr>
                <a:schemeClr val="lt1"/>
              </a:buClr>
              <a:buSzPts val="2800"/>
              <a:buNone/>
              <a:defRPr b="1">
                <a:solidFill>
                  <a:schemeClr val="lt1"/>
                </a:solidFill>
              </a:defRPr>
            </a:lvl3pPr>
            <a:lvl4pPr lvl="3" algn="l">
              <a:lnSpc>
                <a:spcPct val="100000"/>
              </a:lnSpc>
              <a:spcBef>
                <a:spcPts val="0"/>
              </a:spcBef>
              <a:spcAft>
                <a:spcPts val="0"/>
              </a:spcAft>
              <a:buClr>
                <a:schemeClr val="lt1"/>
              </a:buClr>
              <a:buSzPts val="2800"/>
              <a:buNone/>
              <a:defRPr b="1">
                <a:solidFill>
                  <a:schemeClr val="lt1"/>
                </a:solidFill>
              </a:defRPr>
            </a:lvl4pPr>
            <a:lvl5pPr lvl="4" algn="l">
              <a:lnSpc>
                <a:spcPct val="100000"/>
              </a:lnSpc>
              <a:spcBef>
                <a:spcPts val="0"/>
              </a:spcBef>
              <a:spcAft>
                <a:spcPts val="0"/>
              </a:spcAft>
              <a:buClr>
                <a:schemeClr val="lt1"/>
              </a:buClr>
              <a:buSzPts val="2800"/>
              <a:buNone/>
              <a:defRPr b="1">
                <a:solidFill>
                  <a:schemeClr val="lt1"/>
                </a:solidFill>
              </a:defRPr>
            </a:lvl5pPr>
            <a:lvl6pPr lvl="5" algn="l">
              <a:lnSpc>
                <a:spcPct val="100000"/>
              </a:lnSpc>
              <a:spcBef>
                <a:spcPts val="0"/>
              </a:spcBef>
              <a:spcAft>
                <a:spcPts val="0"/>
              </a:spcAft>
              <a:buClr>
                <a:schemeClr val="lt1"/>
              </a:buClr>
              <a:buSzPts val="2800"/>
              <a:buNone/>
              <a:defRPr b="1">
                <a:solidFill>
                  <a:schemeClr val="lt1"/>
                </a:solidFill>
              </a:defRPr>
            </a:lvl6pPr>
            <a:lvl7pPr lvl="6" algn="l">
              <a:lnSpc>
                <a:spcPct val="100000"/>
              </a:lnSpc>
              <a:spcBef>
                <a:spcPts val="0"/>
              </a:spcBef>
              <a:spcAft>
                <a:spcPts val="0"/>
              </a:spcAft>
              <a:buClr>
                <a:schemeClr val="lt1"/>
              </a:buClr>
              <a:buSzPts val="2800"/>
              <a:buNone/>
              <a:defRPr b="1">
                <a:solidFill>
                  <a:schemeClr val="lt1"/>
                </a:solidFill>
              </a:defRPr>
            </a:lvl7pPr>
            <a:lvl8pPr lvl="7" algn="l">
              <a:lnSpc>
                <a:spcPct val="100000"/>
              </a:lnSpc>
              <a:spcBef>
                <a:spcPts val="0"/>
              </a:spcBef>
              <a:spcAft>
                <a:spcPts val="0"/>
              </a:spcAft>
              <a:buClr>
                <a:schemeClr val="lt1"/>
              </a:buClr>
              <a:buSzPts val="2800"/>
              <a:buNone/>
              <a:defRPr b="1">
                <a:solidFill>
                  <a:schemeClr val="lt1"/>
                </a:solidFill>
              </a:defRPr>
            </a:lvl8pPr>
            <a:lvl9pPr lvl="8" algn="l">
              <a:lnSpc>
                <a:spcPct val="100000"/>
              </a:lnSpc>
              <a:spcBef>
                <a:spcPts val="0"/>
              </a:spcBef>
              <a:spcAft>
                <a:spcPts val="0"/>
              </a:spcAft>
              <a:buClr>
                <a:schemeClr val="lt1"/>
              </a:buClr>
              <a:buSzPts val="2800"/>
              <a:buNone/>
              <a:defRPr b="1">
                <a:solidFill>
                  <a:schemeClr val="lt1"/>
                </a:solidFill>
              </a:defRPr>
            </a:lvl9pPr>
          </a:lstStyle>
          <a:p>
            <a:endParaRPr/>
          </a:p>
        </p:txBody>
      </p:sp>
      <p:sp>
        <p:nvSpPr>
          <p:cNvPr id="1203" name="Google Shape;1203;p202"/>
          <p:cNvSpPr txBox="1">
            <a:spLocks noGrp="1"/>
          </p:cNvSpPr>
          <p:nvPr>
            <p:ph type="subTitle" idx="1"/>
          </p:nvPr>
        </p:nvSpPr>
        <p:spPr>
          <a:xfrm>
            <a:off x="514350" y="3660987"/>
            <a:ext cx="24003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204" name="Google Shape;1204;p202"/>
          <p:cNvSpPr txBox="1">
            <a:spLocks noGrp="1"/>
          </p:cNvSpPr>
          <p:nvPr>
            <p:ph type="subTitle" idx="3"/>
          </p:nvPr>
        </p:nvSpPr>
        <p:spPr>
          <a:xfrm>
            <a:off x="514350" y="3861272"/>
            <a:ext cx="24003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205" name="Google Shape;1205;p202"/>
          <p:cNvSpPr txBox="1">
            <a:spLocks noGrp="1"/>
          </p:cNvSpPr>
          <p:nvPr>
            <p:ph type="subTitle" idx="4"/>
          </p:nvPr>
        </p:nvSpPr>
        <p:spPr>
          <a:xfrm>
            <a:off x="2905125" y="3660987"/>
            <a:ext cx="2400300" cy="352826"/>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206" name="Google Shape;1206;p202"/>
          <p:cNvSpPr txBox="1">
            <a:spLocks noGrp="1"/>
          </p:cNvSpPr>
          <p:nvPr>
            <p:ph type="subTitle" idx="5"/>
          </p:nvPr>
        </p:nvSpPr>
        <p:spPr>
          <a:xfrm>
            <a:off x="2905125" y="3861272"/>
            <a:ext cx="2400300" cy="753097"/>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l">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grpSp>
        <p:nvGrpSpPr>
          <p:cNvPr id="1207" name="Google Shape;1207;p202"/>
          <p:cNvGrpSpPr/>
          <p:nvPr/>
        </p:nvGrpSpPr>
        <p:grpSpPr>
          <a:xfrm>
            <a:off x="5593871" y="317325"/>
            <a:ext cx="6100048" cy="352432"/>
            <a:chOff x="298225" y="1714613"/>
            <a:chExt cx="7143750" cy="412350"/>
          </a:xfrm>
        </p:grpSpPr>
        <p:grpSp>
          <p:nvGrpSpPr>
            <p:cNvPr id="1208" name="Google Shape;1208;p202"/>
            <p:cNvGrpSpPr/>
            <p:nvPr/>
          </p:nvGrpSpPr>
          <p:grpSpPr>
            <a:xfrm>
              <a:off x="298225" y="1714613"/>
              <a:ext cx="7143750" cy="412350"/>
              <a:chOff x="238125" y="2642000"/>
              <a:chExt cx="7143750" cy="412350"/>
            </a:xfrm>
          </p:grpSpPr>
          <p:sp>
            <p:nvSpPr>
              <p:cNvPr id="1209" name="Google Shape;1209;p202"/>
              <p:cNvSpPr/>
              <p:nvPr/>
            </p:nvSpPr>
            <p:spPr>
              <a:xfrm>
                <a:off x="238125" y="2642375"/>
                <a:ext cx="7143750" cy="411975"/>
              </a:xfrm>
              <a:custGeom>
                <a:avLst/>
                <a:gdLst/>
                <a:ahLst/>
                <a:cxnLst/>
                <a:rect l="l" t="t" r="r" b="b"/>
                <a:pathLst>
                  <a:path w="285750" h="16479" extrusionOk="0">
                    <a:moveTo>
                      <a:pt x="794" y="1"/>
                    </a:moveTo>
                    <a:cubicBezTo>
                      <a:pt x="349" y="1"/>
                      <a:pt x="0" y="366"/>
                      <a:pt x="0" y="795"/>
                    </a:cubicBezTo>
                    <a:lnTo>
                      <a:pt x="0" y="16479"/>
                    </a:lnTo>
                    <a:lnTo>
                      <a:pt x="285750" y="16479"/>
                    </a:lnTo>
                    <a:lnTo>
                      <a:pt x="285750" y="795"/>
                    </a:lnTo>
                    <a:cubicBezTo>
                      <a:pt x="285750" y="366"/>
                      <a:pt x="285401" y="1"/>
                      <a:pt x="284956" y="1"/>
                    </a:cubicBezTo>
                    <a:close/>
                  </a:path>
                </a:pathLst>
              </a:custGeom>
              <a:solidFill>
                <a:srgbClr val="DFE1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202"/>
              <p:cNvSpPr/>
              <p:nvPr/>
            </p:nvSpPr>
            <p:spPr>
              <a:xfrm>
                <a:off x="238125" y="3049175"/>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DADC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202"/>
              <p:cNvSpPr/>
              <p:nvPr/>
            </p:nvSpPr>
            <p:spPr>
              <a:xfrm>
                <a:off x="238125" y="28705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202"/>
              <p:cNvSpPr/>
              <p:nvPr/>
            </p:nvSpPr>
            <p:spPr>
              <a:xfrm>
                <a:off x="319875" y="29313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9525"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202"/>
              <p:cNvSpPr/>
              <p:nvPr/>
            </p:nvSpPr>
            <p:spPr>
              <a:xfrm>
                <a:off x="478625" y="29313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9525"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202"/>
              <p:cNvSpPr/>
              <p:nvPr/>
            </p:nvSpPr>
            <p:spPr>
              <a:xfrm>
                <a:off x="636175" y="29313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49"/>
                      <a:pt x="2144" y="1683"/>
                    </a:cubicBezTo>
                    <a:cubicBezTo>
                      <a:pt x="2176" y="1652"/>
                      <a:pt x="2191" y="1604"/>
                      <a:pt x="2207" y="1572"/>
                    </a:cubicBezTo>
                  </a:path>
                </a:pathLst>
              </a:custGeom>
              <a:noFill/>
              <a:ln w="9525"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202"/>
              <p:cNvSpPr/>
              <p:nvPr/>
            </p:nvSpPr>
            <p:spPr>
              <a:xfrm>
                <a:off x="672300" y="29277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202"/>
              <p:cNvSpPr/>
              <p:nvPr/>
            </p:nvSpPr>
            <p:spPr>
              <a:xfrm>
                <a:off x="773900" y="28904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202"/>
              <p:cNvSpPr/>
              <p:nvPr/>
            </p:nvSpPr>
            <p:spPr>
              <a:xfrm>
                <a:off x="6719475" y="2922575"/>
                <a:ext cx="74650" cy="71075"/>
              </a:xfrm>
              <a:custGeom>
                <a:avLst/>
                <a:gdLst/>
                <a:ahLst/>
                <a:cxnLst/>
                <a:rect l="l" t="t" r="r" b="b"/>
                <a:pathLst>
                  <a:path w="2986" h="2843" extrusionOk="0">
                    <a:moveTo>
                      <a:pt x="1493" y="620"/>
                    </a:moveTo>
                    <a:lnTo>
                      <a:pt x="1747" y="1223"/>
                    </a:lnTo>
                    <a:lnTo>
                      <a:pt x="2398" y="1270"/>
                    </a:lnTo>
                    <a:lnTo>
                      <a:pt x="1906" y="1699"/>
                    </a:lnTo>
                    <a:lnTo>
                      <a:pt x="2049" y="2334"/>
                    </a:lnTo>
                    <a:lnTo>
                      <a:pt x="2049" y="2334"/>
                    </a:lnTo>
                    <a:lnTo>
                      <a:pt x="1493" y="2001"/>
                    </a:lnTo>
                    <a:lnTo>
                      <a:pt x="937" y="2334"/>
                    </a:lnTo>
                    <a:lnTo>
                      <a:pt x="1080" y="1699"/>
                    </a:lnTo>
                    <a:lnTo>
                      <a:pt x="588" y="1270"/>
                    </a:lnTo>
                    <a:lnTo>
                      <a:pt x="1239" y="1223"/>
                    </a:lnTo>
                    <a:lnTo>
                      <a:pt x="1493" y="620"/>
                    </a:lnTo>
                    <a:close/>
                    <a:moveTo>
                      <a:pt x="1493" y="0"/>
                    </a:moveTo>
                    <a:lnTo>
                      <a:pt x="1080" y="1001"/>
                    </a:lnTo>
                    <a:lnTo>
                      <a:pt x="1" y="1080"/>
                    </a:lnTo>
                    <a:lnTo>
                      <a:pt x="810" y="1794"/>
                    </a:lnTo>
                    <a:lnTo>
                      <a:pt x="572" y="2842"/>
                    </a:lnTo>
                    <a:lnTo>
                      <a:pt x="1493" y="2286"/>
                    </a:lnTo>
                    <a:lnTo>
                      <a:pt x="2414" y="2842"/>
                    </a:lnTo>
                    <a:lnTo>
                      <a:pt x="2176" y="1794"/>
                    </a:lnTo>
                    <a:lnTo>
                      <a:pt x="2985" y="1080"/>
                    </a:lnTo>
                    <a:lnTo>
                      <a:pt x="1906" y="985"/>
                    </a:lnTo>
                    <a:lnTo>
                      <a:pt x="1493" y="0"/>
                    </a:lnTo>
                    <a:close/>
                  </a:path>
                </a:pathLst>
              </a:custGeom>
              <a:solidFill>
                <a:srgbClr val="626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202"/>
              <p:cNvSpPr/>
              <p:nvPr/>
            </p:nvSpPr>
            <p:spPr>
              <a:xfrm>
                <a:off x="843350" y="29376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2001"/>
                      <a:pt x="96" y="2080"/>
                      <a:pt x="207" y="2080"/>
                    </a:cubicBezTo>
                    <a:lnTo>
                      <a:pt x="1397" y="2080"/>
                    </a:lnTo>
                    <a:cubicBezTo>
                      <a:pt x="1493" y="2080"/>
                      <a:pt x="1588" y="2001"/>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202"/>
              <p:cNvSpPr/>
              <p:nvPr/>
            </p:nvSpPr>
            <p:spPr>
              <a:xfrm>
                <a:off x="1895075" y="27566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1"/>
                    </a:cubicBezTo>
                    <a:cubicBezTo>
                      <a:pt x="2381" y="1303"/>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303"/>
                      <a:pt x="0" y="1191"/>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202"/>
              <p:cNvSpPr/>
              <p:nvPr/>
            </p:nvSpPr>
            <p:spPr>
              <a:xfrm>
                <a:off x="421875" y="2701925"/>
                <a:ext cx="1512900" cy="188525"/>
              </a:xfrm>
              <a:custGeom>
                <a:avLst/>
                <a:gdLst/>
                <a:ahLst/>
                <a:cxnLst/>
                <a:rect l="l" t="t" r="r" b="b"/>
                <a:pathLst>
                  <a:path w="60516" h="7541" extrusionOk="0">
                    <a:moveTo>
                      <a:pt x="9716" y="0"/>
                    </a:moveTo>
                    <a:cubicBezTo>
                      <a:pt x="8843" y="0"/>
                      <a:pt x="8128" y="714"/>
                      <a:pt x="8128" y="1588"/>
                    </a:cubicBezTo>
                    <a:lnTo>
                      <a:pt x="8128" y="5159"/>
                    </a:lnTo>
                    <a:cubicBezTo>
                      <a:pt x="8128" y="6033"/>
                      <a:pt x="7414" y="6747"/>
                      <a:pt x="6541" y="6747"/>
                    </a:cubicBezTo>
                    <a:lnTo>
                      <a:pt x="0" y="6747"/>
                    </a:lnTo>
                    <a:lnTo>
                      <a:pt x="0" y="7541"/>
                    </a:lnTo>
                    <a:lnTo>
                      <a:pt x="60516" y="7541"/>
                    </a:lnTo>
                    <a:lnTo>
                      <a:pt x="60516" y="6747"/>
                    </a:lnTo>
                    <a:lnTo>
                      <a:pt x="57341" y="6747"/>
                    </a:lnTo>
                    <a:cubicBezTo>
                      <a:pt x="56468" y="6747"/>
                      <a:pt x="55753" y="6033"/>
                      <a:pt x="55753" y="5159"/>
                    </a:cubicBezTo>
                    <a:lnTo>
                      <a:pt x="55753" y="1588"/>
                    </a:lnTo>
                    <a:cubicBezTo>
                      <a:pt x="55753" y="714"/>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202"/>
              <p:cNvSpPr/>
              <p:nvPr/>
            </p:nvSpPr>
            <p:spPr>
              <a:xfrm>
                <a:off x="1718850" y="2768975"/>
                <a:ext cx="34950" cy="34575"/>
              </a:xfrm>
              <a:custGeom>
                <a:avLst/>
                <a:gdLst/>
                <a:ahLst/>
                <a:cxnLst/>
                <a:rect l="l" t="t" r="r" b="b"/>
                <a:pathLst>
                  <a:path w="1398" h="1383" fill="none" extrusionOk="0">
                    <a:moveTo>
                      <a:pt x="1398" y="1"/>
                    </a:moveTo>
                    <a:lnTo>
                      <a:pt x="1" y="1382"/>
                    </a:lnTo>
                    <a:moveTo>
                      <a:pt x="1" y="1"/>
                    </a:moveTo>
                    <a:lnTo>
                      <a:pt x="1398" y="1382"/>
                    </a:lnTo>
                  </a:path>
                </a:pathLst>
              </a:custGeom>
              <a:noFill/>
              <a:ln w="9525"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202"/>
              <p:cNvSpPr/>
              <p:nvPr/>
            </p:nvSpPr>
            <p:spPr>
              <a:xfrm>
                <a:off x="684600" y="27416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4"/>
                      <a:pt x="1191" y="3017"/>
                    </a:cubicBezTo>
                    <a:cubicBezTo>
                      <a:pt x="1191" y="2985"/>
                      <a:pt x="1191" y="2858"/>
                      <a:pt x="1191" y="2731"/>
                    </a:cubicBezTo>
                    <a:cubicBezTo>
                      <a:pt x="794" y="2795"/>
                      <a:pt x="699" y="2636"/>
                      <a:pt x="667" y="2541"/>
                    </a:cubicBezTo>
                    <a:cubicBezTo>
                      <a:pt x="635" y="2493"/>
                      <a:pt x="572" y="2350"/>
                      <a:pt x="493" y="2318"/>
                    </a:cubicBezTo>
                    <a:cubicBezTo>
                      <a:pt x="445" y="2287"/>
                      <a:pt x="366" y="2207"/>
                      <a:pt x="493" y="2207"/>
                    </a:cubicBezTo>
                    <a:cubicBezTo>
                      <a:pt x="620" y="2207"/>
                      <a:pt x="715" y="2318"/>
                      <a:pt x="747" y="2366"/>
                    </a:cubicBezTo>
                    <a:cubicBezTo>
                      <a:pt x="889" y="2620"/>
                      <a:pt x="1112" y="2541"/>
                      <a:pt x="1207" y="2509"/>
                    </a:cubicBezTo>
                    <a:cubicBezTo>
                      <a:pt x="1223" y="2398"/>
                      <a:pt x="1255" y="2334"/>
                      <a:pt x="1302" y="2287"/>
                    </a:cubicBezTo>
                    <a:cubicBezTo>
                      <a:pt x="953" y="2255"/>
                      <a:pt x="588" y="2112"/>
                      <a:pt x="588" y="1509"/>
                    </a:cubicBezTo>
                    <a:cubicBezTo>
                      <a:pt x="588" y="1334"/>
                      <a:pt x="635" y="1191"/>
                      <a:pt x="747" y="1080"/>
                    </a:cubicBezTo>
                    <a:cubicBezTo>
                      <a:pt x="731" y="1048"/>
                      <a:pt x="667" y="874"/>
                      <a:pt x="762" y="667"/>
                    </a:cubicBezTo>
                    <a:cubicBezTo>
                      <a:pt x="762" y="667"/>
                      <a:pt x="889" y="620"/>
                      <a:pt x="1191" y="826"/>
                    </a:cubicBezTo>
                    <a:cubicBezTo>
                      <a:pt x="1318" y="794"/>
                      <a:pt x="1461" y="763"/>
                      <a:pt x="1588" y="763"/>
                    </a:cubicBezTo>
                    <a:cubicBezTo>
                      <a:pt x="1731" y="763"/>
                      <a:pt x="1858" y="794"/>
                      <a:pt x="1985" y="826"/>
                    </a:cubicBezTo>
                    <a:cubicBezTo>
                      <a:pt x="2286" y="620"/>
                      <a:pt x="2429" y="667"/>
                      <a:pt x="2429" y="667"/>
                    </a:cubicBezTo>
                    <a:cubicBezTo>
                      <a:pt x="2509" y="874"/>
                      <a:pt x="2461" y="1048"/>
                      <a:pt x="2445" y="1080"/>
                    </a:cubicBezTo>
                    <a:cubicBezTo>
                      <a:pt x="2540" y="1191"/>
                      <a:pt x="2604" y="1334"/>
                      <a:pt x="2604" y="1509"/>
                    </a:cubicBezTo>
                    <a:cubicBezTo>
                      <a:pt x="2604" y="2112"/>
                      <a:pt x="2239" y="2255"/>
                      <a:pt x="1874" y="2287"/>
                    </a:cubicBezTo>
                    <a:cubicBezTo>
                      <a:pt x="1937" y="2334"/>
                      <a:pt x="1985" y="2429"/>
                      <a:pt x="1985" y="2588"/>
                    </a:cubicBezTo>
                    <a:cubicBezTo>
                      <a:pt x="1985" y="2795"/>
                      <a:pt x="1985" y="2969"/>
                      <a:pt x="1985" y="3017"/>
                    </a:cubicBezTo>
                    <a:cubicBezTo>
                      <a:pt x="1985" y="3064"/>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202"/>
              <p:cNvSpPr/>
              <p:nvPr/>
            </p:nvSpPr>
            <p:spPr>
              <a:xfrm>
                <a:off x="502425" y="2740400"/>
                <a:ext cx="56775" cy="57175"/>
              </a:xfrm>
              <a:custGeom>
                <a:avLst/>
                <a:gdLst/>
                <a:ahLst/>
                <a:cxnLst/>
                <a:rect l="l" t="t" r="r" b="b"/>
                <a:pathLst>
                  <a:path w="2271" h="2287" extrusionOk="0">
                    <a:moveTo>
                      <a:pt x="1144" y="1"/>
                    </a:moveTo>
                    <a:cubicBezTo>
                      <a:pt x="509" y="1"/>
                      <a:pt x="1" y="509"/>
                      <a:pt x="1" y="1144"/>
                    </a:cubicBezTo>
                    <a:cubicBezTo>
                      <a:pt x="1" y="1779"/>
                      <a:pt x="509" y="2287"/>
                      <a:pt x="1144" y="2287"/>
                    </a:cubicBezTo>
                    <a:cubicBezTo>
                      <a:pt x="1763" y="2287"/>
                      <a:pt x="2271" y="1779"/>
                      <a:pt x="2271" y="1144"/>
                    </a:cubicBezTo>
                    <a:cubicBezTo>
                      <a:pt x="2271" y="509"/>
                      <a:pt x="1763" y="1"/>
                      <a:pt x="1144" y="1"/>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202"/>
              <p:cNvSpPr/>
              <p:nvPr/>
            </p:nvSpPr>
            <p:spPr>
              <a:xfrm>
                <a:off x="403225"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202"/>
              <p:cNvSpPr/>
              <p:nvPr/>
            </p:nvSpPr>
            <p:spPr>
              <a:xfrm>
                <a:off x="304000"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202"/>
              <p:cNvSpPr/>
              <p:nvPr/>
            </p:nvSpPr>
            <p:spPr>
              <a:xfrm>
                <a:off x="7059600" y="2905500"/>
                <a:ext cx="109175" cy="109175"/>
              </a:xfrm>
              <a:custGeom>
                <a:avLst/>
                <a:gdLst/>
                <a:ahLst/>
                <a:cxnLst/>
                <a:rect l="l" t="t" r="r" b="b"/>
                <a:pathLst>
                  <a:path w="4367" h="4367" extrusionOk="0">
                    <a:moveTo>
                      <a:pt x="4366" y="2176"/>
                    </a:moveTo>
                    <a:cubicBezTo>
                      <a:pt x="4366" y="3382"/>
                      <a:pt x="3382" y="4366"/>
                      <a:pt x="2175" y="4366"/>
                    </a:cubicBezTo>
                    <a:cubicBezTo>
                      <a:pt x="969" y="4366"/>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202"/>
              <p:cNvSpPr/>
              <p:nvPr/>
            </p:nvSpPr>
            <p:spPr>
              <a:xfrm>
                <a:off x="6920700" y="2920200"/>
                <a:ext cx="71850" cy="71850"/>
              </a:xfrm>
              <a:custGeom>
                <a:avLst/>
                <a:gdLst/>
                <a:ahLst/>
                <a:cxnLst/>
                <a:rect l="l" t="t" r="r" b="b"/>
                <a:pathLst>
                  <a:path w="2874" h="2874" extrusionOk="0">
                    <a:moveTo>
                      <a:pt x="889" y="302"/>
                    </a:moveTo>
                    <a:cubicBezTo>
                      <a:pt x="889" y="143"/>
                      <a:pt x="1016" y="0"/>
                      <a:pt x="1191" y="0"/>
                    </a:cubicBezTo>
                    <a:cubicBezTo>
                      <a:pt x="1350" y="0"/>
                      <a:pt x="1477" y="143"/>
                      <a:pt x="1477" y="302"/>
                    </a:cubicBezTo>
                    <a:lnTo>
                      <a:pt x="1477" y="492"/>
                    </a:lnTo>
                    <a:lnTo>
                      <a:pt x="1985" y="492"/>
                    </a:lnTo>
                    <a:cubicBezTo>
                      <a:pt x="2191" y="492"/>
                      <a:pt x="2382" y="683"/>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83"/>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202"/>
              <p:cNvSpPr/>
              <p:nvPr/>
            </p:nvSpPr>
            <p:spPr>
              <a:xfrm>
                <a:off x="7265175" y="2927725"/>
                <a:ext cx="15100" cy="14725"/>
              </a:xfrm>
              <a:custGeom>
                <a:avLst/>
                <a:gdLst/>
                <a:ahLst/>
                <a:cxnLst/>
                <a:rect l="l" t="t" r="r" b="b"/>
                <a:pathLst>
                  <a:path w="604" h="589" extrusionOk="0">
                    <a:moveTo>
                      <a:pt x="302" y="1"/>
                    </a:moveTo>
                    <a:cubicBezTo>
                      <a:pt x="144" y="1"/>
                      <a:pt x="1" y="128"/>
                      <a:pt x="1" y="302"/>
                    </a:cubicBezTo>
                    <a:cubicBezTo>
                      <a:pt x="1" y="461"/>
                      <a:pt x="144" y="588"/>
                      <a:pt x="302" y="588"/>
                    </a:cubicBezTo>
                    <a:cubicBezTo>
                      <a:pt x="461" y="588"/>
                      <a:pt x="604" y="461"/>
                      <a:pt x="604" y="302"/>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202"/>
              <p:cNvSpPr/>
              <p:nvPr/>
            </p:nvSpPr>
            <p:spPr>
              <a:xfrm>
                <a:off x="7265175" y="2952350"/>
                <a:ext cx="15100" cy="15100"/>
              </a:xfrm>
              <a:custGeom>
                <a:avLst/>
                <a:gdLst/>
                <a:ahLst/>
                <a:cxnLst/>
                <a:rect l="l" t="t" r="r" b="b"/>
                <a:pathLst>
                  <a:path w="604" h="604" extrusionOk="0">
                    <a:moveTo>
                      <a:pt x="302" y="0"/>
                    </a:moveTo>
                    <a:cubicBezTo>
                      <a:pt x="144" y="0"/>
                      <a:pt x="1" y="143"/>
                      <a:pt x="1" y="302"/>
                    </a:cubicBezTo>
                    <a:cubicBezTo>
                      <a:pt x="1" y="476"/>
                      <a:pt x="144" y="603"/>
                      <a:pt x="302" y="603"/>
                    </a:cubicBezTo>
                    <a:cubicBezTo>
                      <a:pt x="461" y="603"/>
                      <a:pt x="604" y="476"/>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202"/>
              <p:cNvSpPr/>
              <p:nvPr/>
            </p:nvSpPr>
            <p:spPr>
              <a:xfrm>
                <a:off x="7265175" y="29773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202"/>
              <p:cNvSpPr/>
              <p:nvPr/>
            </p:nvSpPr>
            <p:spPr>
              <a:xfrm>
                <a:off x="500450" y="2737625"/>
                <a:ext cx="61925" cy="61950"/>
              </a:xfrm>
              <a:custGeom>
                <a:avLst/>
                <a:gdLst/>
                <a:ahLst/>
                <a:cxnLst/>
                <a:rect l="l" t="t" r="r" b="b"/>
                <a:pathLst>
                  <a:path w="2477" h="2478" extrusionOk="0">
                    <a:moveTo>
                      <a:pt x="1239" y="2477"/>
                    </a:moveTo>
                    <a:cubicBezTo>
                      <a:pt x="1921" y="2477"/>
                      <a:pt x="2477" y="1922"/>
                      <a:pt x="2477" y="1239"/>
                    </a:cubicBezTo>
                    <a:cubicBezTo>
                      <a:pt x="2477" y="556"/>
                      <a:pt x="1921" y="1"/>
                      <a:pt x="1239" y="1"/>
                    </a:cubicBezTo>
                    <a:cubicBezTo>
                      <a:pt x="556" y="1"/>
                      <a:pt x="0" y="556"/>
                      <a:pt x="0" y="1239"/>
                    </a:cubicBezTo>
                    <a:cubicBezTo>
                      <a:pt x="0" y="1922"/>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202"/>
              <p:cNvSpPr/>
              <p:nvPr/>
            </p:nvSpPr>
            <p:spPr>
              <a:xfrm>
                <a:off x="501650" y="2738825"/>
                <a:ext cx="59550" cy="59550"/>
              </a:xfrm>
              <a:custGeom>
                <a:avLst/>
                <a:gdLst/>
                <a:ahLst/>
                <a:cxnLst/>
                <a:rect l="l" t="t" r="r" b="b"/>
                <a:pathLst>
                  <a:path w="2382" h="2382" fill="none" extrusionOk="0">
                    <a:moveTo>
                      <a:pt x="2381" y="1191"/>
                    </a:moveTo>
                    <a:cubicBezTo>
                      <a:pt x="2381" y="1858"/>
                      <a:pt x="1857" y="2382"/>
                      <a:pt x="1191" y="2382"/>
                    </a:cubicBezTo>
                    <a:cubicBezTo>
                      <a:pt x="540" y="2382"/>
                      <a:pt x="0" y="1858"/>
                      <a:pt x="0" y="1191"/>
                    </a:cubicBezTo>
                    <a:cubicBezTo>
                      <a:pt x="0" y="540"/>
                      <a:pt x="540" y="0"/>
                      <a:pt x="1191" y="0"/>
                    </a:cubicBezTo>
                    <a:cubicBezTo>
                      <a:pt x="1857" y="0"/>
                      <a:pt x="2381" y="540"/>
                      <a:pt x="2381" y="1191"/>
                    </a:cubicBezTo>
                    <a:close/>
                  </a:path>
                </a:pathLst>
              </a:custGeom>
              <a:noFill/>
              <a:ln w="952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202"/>
              <p:cNvSpPr/>
              <p:nvPr/>
            </p:nvSpPr>
            <p:spPr>
              <a:xfrm>
                <a:off x="400425" y="2737625"/>
                <a:ext cx="61950" cy="61950"/>
              </a:xfrm>
              <a:custGeom>
                <a:avLst/>
                <a:gdLst/>
                <a:ahLst/>
                <a:cxnLst/>
                <a:rect l="l" t="t" r="r" b="b"/>
                <a:pathLst>
                  <a:path w="2478" h="2478" extrusionOk="0">
                    <a:moveTo>
                      <a:pt x="1239" y="2477"/>
                    </a:moveTo>
                    <a:cubicBezTo>
                      <a:pt x="1922" y="2477"/>
                      <a:pt x="2477" y="1922"/>
                      <a:pt x="2477" y="1239"/>
                    </a:cubicBezTo>
                    <a:cubicBezTo>
                      <a:pt x="2477" y="556"/>
                      <a:pt x="1922" y="1"/>
                      <a:pt x="1239" y="1"/>
                    </a:cubicBezTo>
                    <a:cubicBezTo>
                      <a:pt x="557" y="1"/>
                      <a:pt x="1" y="556"/>
                      <a:pt x="1" y="1239"/>
                    </a:cubicBezTo>
                    <a:cubicBezTo>
                      <a:pt x="1" y="1922"/>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202"/>
              <p:cNvSpPr/>
              <p:nvPr/>
            </p:nvSpPr>
            <p:spPr>
              <a:xfrm>
                <a:off x="401625" y="2738825"/>
                <a:ext cx="59550" cy="59550"/>
              </a:xfrm>
              <a:custGeom>
                <a:avLst/>
                <a:gdLst/>
                <a:ahLst/>
                <a:cxnLst/>
                <a:rect l="l" t="t" r="r" b="b"/>
                <a:pathLst>
                  <a:path w="2382" h="2382" fill="none" extrusionOk="0">
                    <a:moveTo>
                      <a:pt x="2382" y="1191"/>
                    </a:moveTo>
                    <a:cubicBezTo>
                      <a:pt x="2382" y="1858"/>
                      <a:pt x="1842" y="2382"/>
                      <a:pt x="1191" y="2382"/>
                    </a:cubicBezTo>
                    <a:cubicBezTo>
                      <a:pt x="524" y="2382"/>
                      <a:pt x="1" y="1858"/>
                      <a:pt x="1" y="1191"/>
                    </a:cubicBezTo>
                    <a:cubicBezTo>
                      <a:pt x="1" y="540"/>
                      <a:pt x="524" y="0"/>
                      <a:pt x="1191" y="0"/>
                    </a:cubicBezTo>
                    <a:cubicBezTo>
                      <a:pt x="1842" y="0"/>
                      <a:pt x="2382" y="540"/>
                      <a:pt x="2382" y="1191"/>
                    </a:cubicBezTo>
                    <a:close/>
                  </a:path>
                </a:pathLst>
              </a:custGeom>
              <a:noFill/>
              <a:ln w="952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202"/>
              <p:cNvSpPr/>
              <p:nvPr/>
            </p:nvSpPr>
            <p:spPr>
              <a:xfrm>
                <a:off x="300025" y="2737625"/>
                <a:ext cx="62325" cy="61950"/>
              </a:xfrm>
              <a:custGeom>
                <a:avLst/>
                <a:gdLst/>
                <a:ahLst/>
                <a:cxnLst/>
                <a:rect l="l" t="t" r="r" b="b"/>
                <a:pathLst>
                  <a:path w="2493" h="2478" extrusionOk="0">
                    <a:moveTo>
                      <a:pt x="1239" y="2477"/>
                    </a:moveTo>
                    <a:cubicBezTo>
                      <a:pt x="1937" y="2477"/>
                      <a:pt x="2493" y="1922"/>
                      <a:pt x="2493" y="1239"/>
                    </a:cubicBezTo>
                    <a:cubicBezTo>
                      <a:pt x="2493" y="556"/>
                      <a:pt x="1937" y="1"/>
                      <a:pt x="1239" y="1"/>
                    </a:cubicBezTo>
                    <a:cubicBezTo>
                      <a:pt x="556" y="1"/>
                      <a:pt x="1" y="556"/>
                      <a:pt x="1" y="1239"/>
                    </a:cubicBezTo>
                    <a:cubicBezTo>
                      <a:pt x="1" y="1922"/>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202"/>
              <p:cNvSpPr/>
              <p:nvPr/>
            </p:nvSpPr>
            <p:spPr>
              <a:xfrm>
                <a:off x="301225" y="2738825"/>
                <a:ext cx="59550" cy="59550"/>
              </a:xfrm>
              <a:custGeom>
                <a:avLst/>
                <a:gdLst/>
                <a:ahLst/>
                <a:cxnLst/>
                <a:rect l="l" t="t" r="r" b="b"/>
                <a:pathLst>
                  <a:path w="2382" h="2382" fill="none" extrusionOk="0">
                    <a:moveTo>
                      <a:pt x="2381" y="1191"/>
                    </a:moveTo>
                    <a:cubicBezTo>
                      <a:pt x="2381" y="1858"/>
                      <a:pt x="1858" y="2382"/>
                      <a:pt x="1191" y="2382"/>
                    </a:cubicBezTo>
                    <a:cubicBezTo>
                      <a:pt x="540" y="2382"/>
                      <a:pt x="0" y="1858"/>
                      <a:pt x="0" y="1191"/>
                    </a:cubicBezTo>
                    <a:cubicBezTo>
                      <a:pt x="0" y="540"/>
                      <a:pt x="540" y="0"/>
                      <a:pt x="1191" y="0"/>
                    </a:cubicBezTo>
                    <a:cubicBezTo>
                      <a:pt x="1858" y="0"/>
                      <a:pt x="2381" y="540"/>
                      <a:pt x="2381" y="1191"/>
                    </a:cubicBezTo>
                    <a:close/>
                  </a:path>
                </a:pathLst>
              </a:custGeom>
              <a:noFill/>
              <a:ln w="952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202"/>
              <p:cNvSpPr/>
              <p:nvPr/>
            </p:nvSpPr>
            <p:spPr>
              <a:xfrm>
                <a:off x="238125" y="2642000"/>
                <a:ext cx="7143750" cy="411975"/>
              </a:xfrm>
              <a:custGeom>
                <a:avLst/>
                <a:gdLst/>
                <a:ahLst/>
                <a:cxnLst/>
                <a:rect l="l" t="t" r="r" b="b"/>
                <a:pathLst>
                  <a:path w="285750" h="16479"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DFE1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202"/>
              <p:cNvSpPr/>
              <p:nvPr/>
            </p:nvSpPr>
            <p:spPr>
              <a:xfrm>
                <a:off x="238125" y="3048775"/>
                <a:ext cx="7143750" cy="5200"/>
              </a:xfrm>
              <a:custGeom>
                <a:avLst/>
                <a:gdLst/>
                <a:ahLst/>
                <a:cxnLst/>
                <a:rect l="l" t="t" r="r" b="b"/>
                <a:pathLst>
                  <a:path w="285750" h="208" extrusionOk="0">
                    <a:moveTo>
                      <a:pt x="0" y="1"/>
                    </a:moveTo>
                    <a:lnTo>
                      <a:pt x="0" y="207"/>
                    </a:lnTo>
                    <a:lnTo>
                      <a:pt x="285750" y="207"/>
                    </a:lnTo>
                    <a:lnTo>
                      <a:pt x="2857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202"/>
              <p:cNvSpPr/>
              <p:nvPr/>
            </p:nvSpPr>
            <p:spPr>
              <a:xfrm>
                <a:off x="238125" y="28701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202"/>
              <p:cNvSpPr/>
              <p:nvPr/>
            </p:nvSpPr>
            <p:spPr>
              <a:xfrm>
                <a:off x="319875" y="29309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9525"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202"/>
              <p:cNvSpPr/>
              <p:nvPr/>
            </p:nvSpPr>
            <p:spPr>
              <a:xfrm>
                <a:off x="478625" y="29309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9525"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202"/>
              <p:cNvSpPr/>
              <p:nvPr/>
            </p:nvSpPr>
            <p:spPr>
              <a:xfrm>
                <a:off x="636175" y="29309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9525"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202"/>
              <p:cNvSpPr/>
              <p:nvPr/>
            </p:nvSpPr>
            <p:spPr>
              <a:xfrm>
                <a:off x="672300" y="29273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202"/>
              <p:cNvSpPr/>
              <p:nvPr/>
            </p:nvSpPr>
            <p:spPr>
              <a:xfrm>
                <a:off x="773900" y="28900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202"/>
              <p:cNvSpPr/>
              <p:nvPr/>
            </p:nvSpPr>
            <p:spPr>
              <a:xfrm>
                <a:off x="6719475" y="2922175"/>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626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202"/>
              <p:cNvSpPr/>
              <p:nvPr/>
            </p:nvSpPr>
            <p:spPr>
              <a:xfrm>
                <a:off x="843350" y="29372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202"/>
              <p:cNvSpPr/>
              <p:nvPr/>
            </p:nvSpPr>
            <p:spPr>
              <a:xfrm>
                <a:off x="1895075" y="27562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202"/>
              <p:cNvSpPr/>
              <p:nvPr/>
            </p:nvSpPr>
            <p:spPr>
              <a:xfrm>
                <a:off x="421875" y="2701525"/>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202"/>
              <p:cNvSpPr/>
              <p:nvPr/>
            </p:nvSpPr>
            <p:spPr>
              <a:xfrm>
                <a:off x="1718850" y="2768600"/>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9525"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202"/>
              <p:cNvSpPr/>
              <p:nvPr/>
            </p:nvSpPr>
            <p:spPr>
              <a:xfrm>
                <a:off x="684600" y="27412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202"/>
              <p:cNvSpPr/>
              <p:nvPr/>
            </p:nvSpPr>
            <p:spPr>
              <a:xfrm>
                <a:off x="502425" y="2740025"/>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202"/>
              <p:cNvSpPr/>
              <p:nvPr/>
            </p:nvSpPr>
            <p:spPr>
              <a:xfrm>
                <a:off x="403225"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202"/>
              <p:cNvSpPr/>
              <p:nvPr/>
            </p:nvSpPr>
            <p:spPr>
              <a:xfrm>
                <a:off x="304000"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952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202"/>
              <p:cNvSpPr/>
              <p:nvPr/>
            </p:nvSpPr>
            <p:spPr>
              <a:xfrm>
                <a:off x="7059600" y="2905100"/>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202"/>
              <p:cNvSpPr/>
              <p:nvPr/>
            </p:nvSpPr>
            <p:spPr>
              <a:xfrm>
                <a:off x="6920700" y="2919800"/>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202"/>
              <p:cNvSpPr/>
              <p:nvPr/>
            </p:nvSpPr>
            <p:spPr>
              <a:xfrm>
                <a:off x="7265175" y="2927325"/>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202"/>
              <p:cNvSpPr/>
              <p:nvPr/>
            </p:nvSpPr>
            <p:spPr>
              <a:xfrm>
                <a:off x="7265175" y="2951950"/>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202"/>
              <p:cNvSpPr/>
              <p:nvPr/>
            </p:nvSpPr>
            <p:spPr>
              <a:xfrm>
                <a:off x="7265175" y="29769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02"/>
              <p:cNvSpPr/>
              <p:nvPr/>
            </p:nvSpPr>
            <p:spPr>
              <a:xfrm>
                <a:off x="500850" y="2736450"/>
                <a:ext cx="61925" cy="62325"/>
              </a:xfrm>
              <a:custGeom>
                <a:avLst/>
                <a:gdLst/>
                <a:ahLst/>
                <a:cxnLst/>
                <a:rect l="l" t="t" r="r" b="b"/>
                <a:pathLst>
                  <a:path w="2477" h="2493" extrusionOk="0">
                    <a:moveTo>
                      <a:pt x="1239" y="2493"/>
                    </a:moveTo>
                    <a:cubicBezTo>
                      <a:pt x="1921" y="2493"/>
                      <a:pt x="2477" y="1937"/>
                      <a:pt x="2477" y="1254"/>
                    </a:cubicBezTo>
                    <a:cubicBezTo>
                      <a:pt x="2477" y="556"/>
                      <a:pt x="1921" y="0"/>
                      <a:pt x="1239" y="0"/>
                    </a:cubicBezTo>
                    <a:cubicBezTo>
                      <a:pt x="556" y="0"/>
                      <a:pt x="0" y="556"/>
                      <a:pt x="0" y="1254"/>
                    </a:cubicBezTo>
                    <a:cubicBezTo>
                      <a:pt x="0" y="1937"/>
                      <a:pt x="556" y="2493"/>
                      <a:pt x="1239" y="2493"/>
                    </a:cubicBezTo>
                    <a:close/>
                  </a:path>
                </a:pathLst>
              </a:custGeom>
              <a:solidFill>
                <a:srgbClr val="85E8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202"/>
              <p:cNvSpPr/>
              <p:nvPr/>
            </p:nvSpPr>
            <p:spPr>
              <a:xfrm>
                <a:off x="502025" y="2738025"/>
                <a:ext cx="59575" cy="59550"/>
              </a:xfrm>
              <a:custGeom>
                <a:avLst/>
                <a:gdLst/>
                <a:ahLst/>
                <a:cxnLst/>
                <a:rect l="l" t="t" r="r" b="b"/>
                <a:pathLst>
                  <a:path w="2383" h="2382" fill="none" extrusionOk="0">
                    <a:moveTo>
                      <a:pt x="2382" y="1191"/>
                    </a:moveTo>
                    <a:cubicBezTo>
                      <a:pt x="2382" y="1842"/>
                      <a:pt x="1842" y="2382"/>
                      <a:pt x="1192" y="2382"/>
                    </a:cubicBezTo>
                    <a:cubicBezTo>
                      <a:pt x="525" y="2382"/>
                      <a:pt x="1" y="1842"/>
                      <a:pt x="1" y="1191"/>
                    </a:cubicBezTo>
                    <a:cubicBezTo>
                      <a:pt x="1" y="525"/>
                      <a:pt x="525" y="1"/>
                      <a:pt x="1192" y="1"/>
                    </a:cubicBezTo>
                    <a:cubicBezTo>
                      <a:pt x="1842" y="1"/>
                      <a:pt x="2382" y="525"/>
                      <a:pt x="2382" y="1191"/>
                    </a:cubicBezTo>
                    <a:close/>
                  </a:path>
                </a:pathLst>
              </a:custGeom>
              <a:noFill/>
              <a:ln w="952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202"/>
              <p:cNvSpPr/>
              <p:nvPr/>
            </p:nvSpPr>
            <p:spPr>
              <a:xfrm>
                <a:off x="400050" y="2736450"/>
                <a:ext cx="61925" cy="62325"/>
              </a:xfrm>
              <a:custGeom>
                <a:avLst/>
                <a:gdLst/>
                <a:ahLst/>
                <a:cxnLst/>
                <a:rect l="l" t="t" r="r" b="b"/>
                <a:pathLst>
                  <a:path w="2477" h="2493" extrusionOk="0">
                    <a:moveTo>
                      <a:pt x="1238" y="2493"/>
                    </a:moveTo>
                    <a:cubicBezTo>
                      <a:pt x="1921" y="2493"/>
                      <a:pt x="2477" y="1937"/>
                      <a:pt x="2477" y="1254"/>
                    </a:cubicBezTo>
                    <a:cubicBezTo>
                      <a:pt x="2477" y="556"/>
                      <a:pt x="1921" y="0"/>
                      <a:pt x="1238" y="0"/>
                    </a:cubicBezTo>
                    <a:cubicBezTo>
                      <a:pt x="556" y="0"/>
                      <a:pt x="0" y="556"/>
                      <a:pt x="0" y="1254"/>
                    </a:cubicBezTo>
                    <a:cubicBezTo>
                      <a:pt x="0" y="1937"/>
                      <a:pt x="556" y="2493"/>
                      <a:pt x="1238" y="2493"/>
                    </a:cubicBezTo>
                    <a:close/>
                  </a:path>
                </a:pathLst>
              </a:custGeom>
              <a:solidFill>
                <a:srgbClr val="FFEA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202"/>
              <p:cNvSpPr/>
              <p:nvPr/>
            </p:nvSpPr>
            <p:spPr>
              <a:xfrm>
                <a:off x="401225"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952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202"/>
              <p:cNvSpPr/>
              <p:nvPr/>
            </p:nvSpPr>
            <p:spPr>
              <a:xfrm>
                <a:off x="301625" y="2736450"/>
                <a:ext cx="62325" cy="62325"/>
              </a:xfrm>
              <a:custGeom>
                <a:avLst/>
                <a:gdLst/>
                <a:ahLst/>
                <a:cxnLst/>
                <a:rect l="l" t="t" r="r" b="b"/>
                <a:pathLst>
                  <a:path w="2493" h="2493" extrusionOk="0">
                    <a:moveTo>
                      <a:pt x="1238" y="2493"/>
                    </a:moveTo>
                    <a:cubicBezTo>
                      <a:pt x="1937" y="2493"/>
                      <a:pt x="2492" y="1937"/>
                      <a:pt x="2492" y="1254"/>
                    </a:cubicBezTo>
                    <a:cubicBezTo>
                      <a:pt x="2492" y="556"/>
                      <a:pt x="1937" y="0"/>
                      <a:pt x="1238" y="0"/>
                    </a:cubicBezTo>
                    <a:cubicBezTo>
                      <a:pt x="556" y="0"/>
                      <a:pt x="0" y="556"/>
                      <a:pt x="0" y="1254"/>
                    </a:cubicBezTo>
                    <a:cubicBezTo>
                      <a:pt x="0" y="1937"/>
                      <a:pt x="556" y="2493"/>
                      <a:pt x="1238" y="2493"/>
                    </a:cubicBezTo>
                    <a:close/>
                  </a:path>
                </a:pathLst>
              </a:custGeom>
              <a:solidFill>
                <a:srgbClr val="F975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202"/>
              <p:cNvSpPr/>
              <p:nvPr/>
            </p:nvSpPr>
            <p:spPr>
              <a:xfrm>
                <a:off x="302800"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952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202"/>
              <p:cNvSpPr/>
              <p:nvPr/>
            </p:nvSpPr>
            <p:spPr>
              <a:xfrm>
                <a:off x="7059600" y="2904725"/>
                <a:ext cx="109175" cy="109150"/>
              </a:xfrm>
              <a:custGeom>
                <a:avLst/>
                <a:gdLst/>
                <a:ahLst/>
                <a:cxnLst/>
                <a:rect l="l" t="t" r="r" b="b"/>
                <a:pathLst>
                  <a:path w="4367" h="4366" extrusionOk="0">
                    <a:moveTo>
                      <a:pt x="4366" y="2175"/>
                    </a:moveTo>
                    <a:cubicBezTo>
                      <a:pt x="4366" y="3381"/>
                      <a:pt x="3382" y="4366"/>
                      <a:pt x="2175" y="4366"/>
                    </a:cubicBezTo>
                    <a:cubicBezTo>
                      <a:pt x="969" y="4366"/>
                      <a:pt x="1" y="3381"/>
                      <a:pt x="1" y="2175"/>
                    </a:cubicBezTo>
                    <a:cubicBezTo>
                      <a:pt x="1" y="968"/>
                      <a:pt x="969" y="0"/>
                      <a:pt x="2175" y="0"/>
                    </a:cubicBezTo>
                    <a:cubicBezTo>
                      <a:pt x="3382" y="0"/>
                      <a:pt x="4366" y="968"/>
                      <a:pt x="4366" y="2175"/>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66" name="Google Shape;1266;p202"/>
            <p:cNvPicPr preferRelativeResize="0"/>
            <p:nvPr/>
          </p:nvPicPr>
          <p:blipFill rotWithShape="1">
            <a:blip r:embed="rId3">
              <a:alphaModFix/>
            </a:blip>
            <a:srcRect/>
            <a:stretch/>
          </p:blipFill>
          <p:spPr>
            <a:xfrm>
              <a:off x="7118750" y="1977575"/>
              <a:ext cx="110750" cy="110750"/>
            </a:xfrm>
            <a:prstGeom prst="rect">
              <a:avLst/>
            </a:prstGeom>
            <a:noFill/>
            <a:ln>
              <a:noFill/>
            </a:ln>
          </p:spPr>
        </p:pic>
      </p:grpSp>
    </p:spTree>
    <p:extLst>
      <p:ext uri="{BB962C8B-B14F-4D97-AF65-F5344CB8AC3E}">
        <p14:creationId xmlns:p14="http://schemas.microsoft.com/office/powerpoint/2010/main" val="427495148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29. Quote">
  <p:cSld name="29. Quote">
    <p:bg>
      <p:bgPr>
        <a:solidFill>
          <a:schemeClr val="lt1"/>
        </a:solidFill>
        <a:effectLst/>
      </p:bgPr>
    </p:bg>
    <p:spTree>
      <p:nvGrpSpPr>
        <p:cNvPr id="1" name="Shape 1267"/>
        <p:cNvGrpSpPr/>
        <p:nvPr/>
      </p:nvGrpSpPr>
      <p:grpSpPr>
        <a:xfrm>
          <a:off x="0" y="0"/>
          <a:ext cx="0" cy="0"/>
          <a:chOff x="0" y="0"/>
          <a:chExt cx="0" cy="0"/>
        </a:xfrm>
      </p:grpSpPr>
      <p:pic>
        <p:nvPicPr>
          <p:cNvPr id="1268" name="Google Shape;1268;p203"/>
          <p:cNvPicPr preferRelativeResize="0"/>
          <p:nvPr/>
        </p:nvPicPr>
        <p:blipFill rotWithShape="1">
          <a:blip r:embed="rId2">
            <a:alphaModFix/>
          </a:blip>
          <a:srcRect/>
          <a:stretch/>
        </p:blipFill>
        <p:spPr>
          <a:xfrm flipH="1">
            <a:off x="1" y="0"/>
            <a:ext cx="6324599" cy="3825539"/>
          </a:xfrm>
          <a:prstGeom prst="rect">
            <a:avLst/>
          </a:prstGeom>
          <a:noFill/>
          <a:ln>
            <a:noFill/>
          </a:ln>
        </p:spPr>
      </p:pic>
      <p:pic>
        <p:nvPicPr>
          <p:cNvPr id="1269" name="Google Shape;1269;p203"/>
          <p:cNvPicPr preferRelativeResize="0"/>
          <p:nvPr/>
        </p:nvPicPr>
        <p:blipFill rotWithShape="1">
          <a:blip r:embed="rId2">
            <a:alphaModFix/>
          </a:blip>
          <a:srcRect/>
          <a:stretch/>
        </p:blipFill>
        <p:spPr>
          <a:xfrm>
            <a:off x="2819401" y="1322724"/>
            <a:ext cx="6324599" cy="3825539"/>
          </a:xfrm>
          <a:prstGeom prst="rect">
            <a:avLst/>
          </a:prstGeom>
          <a:noFill/>
          <a:ln>
            <a:noFill/>
          </a:ln>
        </p:spPr>
      </p:pic>
      <p:sp>
        <p:nvSpPr>
          <p:cNvPr id="1270" name="Google Shape;1270;p203"/>
          <p:cNvSpPr txBox="1">
            <a:spLocks noGrp="1"/>
          </p:cNvSpPr>
          <p:nvPr>
            <p:ph type="ctrTitle"/>
          </p:nvPr>
        </p:nvSpPr>
        <p:spPr>
          <a:xfrm>
            <a:off x="1409700" y="1239397"/>
            <a:ext cx="6324600" cy="2078523"/>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SzPts val="1800"/>
              <a:buFont typeface="Arial"/>
              <a:buNone/>
              <a:defRPr sz="1800"/>
            </a:lvl1pPr>
            <a:lvl2pPr lvl="1" algn="ctr">
              <a:lnSpc>
                <a:spcPct val="100000"/>
              </a:lnSpc>
              <a:spcBef>
                <a:spcPts val="0"/>
              </a:spcBef>
              <a:spcAft>
                <a:spcPts val="0"/>
              </a:spcAft>
              <a:buSzPts val="2800"/>
              <a:buNone/>
              <a:defRPr b="1"/>
            </a:lvl2pPr>
            <a:lvl3pPr lvl="2" algn="ctr">
              <a:lnSpc>
                <a:spcPct val="100000"/>
              </a:lnSpc>
              <a:spcBef>
                <a:spcPts val="0"/>
              </a:spcBef>
              <a:spcAft>
                <a:spcPts val="0"/>
              </a:spcAft>
              <a:buSzPts val="2800"/>
              <a:buNone/>
              <a:defRPr b="1"/>
            </a:lvl3pPr>
            <a:lvl4pPr lvl="3" algn="ctr">
              <a:lnSpc>
                <a:spcPct val="100000"/>
              </a:lnSpc>
              <a:spcBef>
                <a:spcPts val="0"/>
              </a:spcBef>
              <a:spcAft>
                <a:spcPts val="0"/>
              </a:spcAft>
              <a:buSzPts val="2800"/>
              <a:buNone/>
              <a:defRPr b="1"/>
            </a:lvl4pPr>
            <a:lvl5pPr lvl="4" algn="ctr">
              <a:lnSpc>
                <a:spcPct val="100000"/>
              </a:lnSpc>
              <a:spcBef>
                <a:spcPts val="0"/>
              </a:spcBef>
              <a:spcAft>
                <a:spcPts val="0"/>
              </a:spcAft>
              <a:buSzPts val="2800"/>
              <a:buNone/>
              <a:defRPr b="1"/>
            </a:lvl5pPr>
            <a:lvl6pPr lvl="5" algn="ctr">
              <a:lnSpc>
                <a:spcPct val="100000"/>
              </a:lnSpc>
              <a:spcBef>
                <a:spcPts val="0"/>
              </a:spcBef>
              <a:spcAft>
                <a:spcPts val="0"/>
              </a:spcAft>
              <a:buSzPts val="2800"/>
              <a:buNone/>
              <a:defRPr b="1"/>
            </a:lvl6pPr>
            <a:lvl7pPr lvl="6" algn="ctr">
              <a:lnSpc>
                <a:spcPct val="100000"/>
              </a:lnSpc>
              <a:spcBef>
                <a:spcPts val="0"/>
              </a:spcBef>
              <a:spcAft>
                <a:spcPts val="0"/>
              </a:spcAft>
              <a:buSzPts val="2800"/>
              <a:buNone/>
              <a:defRPr b="1"/>
            </a:lvl7pPr>
            <a:lvl8pPr lvl="7" algn="ctr">
              <a:lnSpc>
                <a:spcPct val="100000"/>
              </a:lnSpc>
              <a:spcBef>
                <a:spcPts val="0"/>
              </a:spcBef>
              <a:spcAft>
                <a:spcPts val="0"/>
              </a:spcAft>
              <a:buSzPts val="2800"/>
              <a:buNone/>
              <a:defRPr b="1"/>
            </a:lvl8pPr>
            <a:lvl9pPr lvl="8" algn="ctr">
              <a:lnSpc>
                <a:spcPct val="100000"/>
              </a:lnSpc>
              <a:spcBef>
                <a:spcPts val="0"/>
              </a:spcBef>
              <a:spcAft>
                <a:spcPts val="0"/>
              </a:spcAft>
              <a:buSzPts val="2800"/>
              <a:buNone/>
              <a:defRPr b="1"/>
            </a:lvl9pPr>
          </a:lstStyle>
          <a:p>
            <a:endParaRPr/>
          </a:p>
        </p:txBody>
      </p:sp>
      <p:sp>
        <p:nvSpPr>
          <p:cNvPr id="1271" name="Google Shape;1271;p203"/>
          <p:cNvSpPr txBox="1">
            <a:spLocks noGrp="1"/>
          </p:cNvSpPr>
          <p:nvPr>
            <p:ph type="subTitle" idx="1"/>
          </p:nvPr>
        </p:nvSpPr>
        <p:spPr>
          <a:xfrm>
            <a:off x="2319300" y="4099543"/>
            <a:ext cx="4505400" cy="352826"/>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1400"/>
              <a:buFont typeface="Inter"/>
              <a:buNone/>
              <a:defRPr sz="1400">
                <a:latin typeface="Inter"/>
                <a:ea typeface="Inter"/>
                <a:cs typeface="Inter"/>
                <a:sym typeface="Inter"/>
              </a:defRPr>
            </a:lvl1pPr>
            <a:lvl2pPr lvl="1" algn="ctr">
              <a:lnSpc>
                <a:spcPct val="115000"/>
              </a:lnSpc>
              <a:spcBef>
                <a:spcPts val="0"/>
              </a:spcBef>
              <a:spcAft>
                <a:spcPts val="0"/>
              </a:spcAft>
              <a:buSzPts val="1600"/>
              <a:buFont typeface="Inter"/>
              <a:buNone/>
              <a:defRPr sz="1600">
                <a:latin typeface="Inter"/>
                <a:ea typeface="Inter"/>
                <a:cs typeface="Inter"/>
                <a:sym typeface="Inter"/>
              </a:defRPr>
            </a:lvl2pPr>
            <a:lvl3pPr lvl="2" algn="ctr">
              <a:lnSpc>
                <a:spcPct val="115000"/>
              </a:lnSpc>
              <a:spcBef>
                <a:spcPts val="0"/>
              </a:spcBef>
              <a:spcAft>
                <a:spcPts val="0"/>
              </a:spcAft>
              <a:buSzPts val="1600"/>
              <a:buFont typeface="Inter"/>
              <a:buNone/>
              <a:defRPr sz="1600">
                <a:latin typeface="Inter"/>
                <a:ea typeface="Inter"/>
                <a:cs typeface="Inter"/>
                <a:sym typeface="Inter"/>
              </a:defRPr>
            </a:lvl3pPr>
            <a:lvl4pPr lvl="3" algn="ctr">
              <a:lnSpc>
                <a:spcPct val="115000"/>
              </a:lnSpc>
              <a:spcBef>
                <a:spcPts val="0"/>
              </a:spcBef>
              <a:spcAft>
                <a:spcPts val="0"/>
              </a:spcAft>
              <a:buSzPts val="1600"/>
              <a:buFont typeface="Inter"/>
              <a:buNone/>
              <a:defRPr sz="1600">
                <a:latin typeface="Inter"/>
                <a:ea typeface="Inter"/>
                <a:cs typeface="Inter"/>
                <a:sym typeface="Inter"/>
              </a:defRPr>
            </a:lvl4pPr>
            <a:lvl5pPr lvl="4" algn="ctr">
              <a:lnSpc>
                <a:spcPct val="115000"/>
              </a:lnSpc>
              <a:spcBef>
                <a:spcPts val="0"/>
              </a:spcBef>
              <a:spcAft>
                <a:spcPts val="0"/>
              </a:spcAft>
              <a:buSzPts val="1600"/>
              <a:buFont typeface="Inter"/>
              <a:buNone/>
              <a:defRPr sz="1600">
                <a:latin typeface="Inter"/>
                <a:ea typeface="Inter"/>
                <a:cs typeface="Inter"/>
                <a:sym typeface="Inter"/>
              </a:defRPr>
            </a:lvl5pPr>
            <a:lvl6pPr lvl="5" algn="ctr">
              <a:lnSpc>
                <a:spcPct val="115000"/>
              </a:lnSpc>
              <a:spcBef>
                <a:spcPts val="0"/>
              </a:spcBef>
              <a:spcAft>
                <a:spcPts val="0"/>
              </a:spcAft>
              <a:buSzPts val="1600"/>
              <a:buFont typeface="Inter"/>
              <a:buNone/>
              <a:defRPr sz="1600">
                <a:latin typeface="Inter"/>
                <a:ea typeface="Inter"/>
                <a:cs typeface="Inter"/>
                <a:sym typeface="Inter"/>
              </a:defRPr>
            </a:lvl6pPr>
            <a:lvl7pPr lvl="6" algn="ctr">
              <a:lnSpc>
                <a:spcPct val="115000"/>
              </a:lnSpc>
              <a:spcBef>
                <a:spcPts val="0"/>
              </a:spcBef>
              <a:spcAft>
                <a:spcPts val="0"/>
              </a:spcAft>
              <a:buSzPts val="1600"/>
              <a:buFont typeface="Inter"/>
              <a:buNone/>
              <a:defRPr sz="1600">
                <a:latin typeface="Inter"/>
                <a:ea typeface="Inter"/>
                <a:cs typeface="Inter"/>
                <a:sym typeface="Inter"/>
              </a:defRPr>
            </a:lvl7pPr>
            <a:lvl8pPr lvl="7" algn="ctr">
              <a:lnSpc>
                <a:spcPct val="115000"/>
              </a:lnSpc>
              <a:spcBef>
                <a:spcPts val="0"/>
              </a:spcBef>
              <a:spcAft>
                <a:spcPts val="0"/>
              </a:spcAft>
              <a:buSzPts val="1600"/>
              <a:buFont typeface="Inter"/>
              <a:buNone/>
              <a:defRPr sz="1600">
                <a:latin typeface="Inter"/>
                <a:ea typeface="Inter"/>
                <a:cs typeface="Inter"/>
                <a:sym typeface="Inter"/>
              </a:defRPr>
            </a:lvl8pPr>
            <a:lvl9pPr lvl="8" algn="ctr">
              <a:lnSpc>
                <a:spcPct val="115000"/>
              </a:lnSpc>
              <a:spcBef>
                <a:spcPts val="0"/>
              </a:spcBef>
              <a:spcAft>
                <a:spcPts val="0"/>
              </a:spcAft>
              <a:buSzPts val="1600"/>
              <a:buFont typeface="Inter"/>
              <a:buNone/>
              <a:defRPr sz="1600">
                <a:latin typeface="Inter"/>
                <a:ea typeface="Inter"/>
                <a:cs typeface="Inter"/>
                <a:sym typeface="Inter"/>
              </a:defRPr>
            </a:lvl9pPr>
          </a:lstStyle>
          <a:p>
            <a:endParaRPr/>
          </a:p>
        </p:txBody>
      </p:sp>
      <p:sp>
        <p:nvSpPr>
          <p:cNvPr id="1272" name="Google Shape;1272;p203"/>
          <p:cNvSpPr txBox="1">
            <a:spLocks noGrp="1"/>
          </p:cNvSpPr>
          <p:nvPr>
            <p:ph type="subTitle" idx="2"/>
          </p:nvPr>
        </p:nvSpPr>
        <p:spPr>
          <a:xfrm>
            <a:off x="2319300" y="4299828"/>
            <a:ext cx="4505400" cy="753097"/>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273" name="Google Shape;1273;p203"/>
          <p:cNvSpPr txBox="1"/>
          <p:nvPr/>
        </p:nvSpPr>
        <p:spPr>
          <a:xfrm>
            <a:off x="3886200" y="238346"/>
            <a:ext cx="1371600" cy="168876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0"/>
              <a:buFont typeface="Arial"/>
              <a:buNone/>
            </a:pPr>
            <a:r>
              <a:rPr lang="en" sz="12000" b="1" i="0" u="none" strike="noStrike" cap="none">
                <a:solidFill>
                  <a:schemeClr val="dk1"/>
                </a:solidFill>
                <a:latin typeface="Arial"/>
                <a:ea typeface="Arial"/>
                <a:cs typeface="Arial"/>
                <a:sym typeface="Arial"/>
              </a:rPr>
              <a:t>“</a:t>
            </a:r>
            <a:endParaRPr sz="12000" b="1" i="0" u="none" strike="noStrike" cap="none">
              <a:solidFill>
                <a:schemeClr val="dk1"/>
              </a:solidFill>
              <a:latin typeface="Arial"/>
              <a:ea typeface="Arial"/>
              <a:cs typeface="Arial"/>
              <a:sym typeface="Arial"/>
            </a:endParaRPr>
          </a:p>
        </p:txBody>
      </p:sp>
      <p:sp>
        <p:nvSpPr>
          <p:cNvPr id="1274" name="Google Shape;1274;p203"/>
          <p:cNvSpPr>
            <a:spLocks noGrp="1"/>
          </p:cNvSpPr>
          <p:nvPr>
            <p:ph type="pic" idx="3"/>
          </p:nvPr>
        </p:nvSpPr>
        <p:spPr>
          <a:xfrm>
            <a:off x="4283550" y="3423918"/>
            <a:ext cx="576900" cy="569627"/>
          </a:xfrm>
          <a:prstGeom prst="roundRect">
            <a:avLst>
              <a:gd name="adj" fmla="val 9588"/>
            </a:avLst>
          </a:prstGeom>
          <a:noFill/>
          <a:ln>
            <a:noFill/>
          </a:ln>
        </p:spPr>
      </p:sp>
    </p:spTree>
    <p:extLst>
      <p:ext uri="{BB962C8B-B14F-4D97-AF65-F5344CB8AC3E}">
        <p14:creationId xmlns:p14="http://schemas.microsoft.com/office/powerpoint/2010/main" val="34481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269"/>
        <p:cNvGrpSpPr/>
        <p:nvPr/>
      </p:nvGrpSpPr>
      <p:grpSpPr>
        <a:xfrm>
          <a:off x="0" y="0"/>
          <a:ext cx="0" cy="0"/>
          <a:chOff x="0" y="0"/>
          <a:chExt cx="0" cy="0"/>
        </a:xfrm>
      </p:grpSpPr>
      <p:sp>
        <p:nvSpPr>
          <p:cNvPr id="270" name="Google Shape;270;p36"/>
          <p:cNvSpPr txBox="1">
            <a:spLocks noGrp="1"/>
          </p:cNvSpPr>
          <p:nvPr>
            <p:ph type="title"/>
          </p:nvPr>
        </p:nvSpPr>
        <p:spPr>
          <a:xfrm>
            <a:off x="457200" y="948578"/>
            <a:ext cx="7115100" cy="325110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30. Quote">
  <p:cSld name="30. Quote">
    <p:bg>
      <p:bgPr>
        <a:solidFill>
          <a:schemeClr val="dk1"/>
        </a:solidFill>
        <a:effectLst/>
      </p:bgPr>
    </p:bg>
    <p:spTree>
      <p:nvGrpSpPr>
        <p:cNvPr id="1" name="Shape 1275"/>
        <p:cNvGrpSpPr/>
        <p:nvPr/>
      </p:nvGrpSpPr>
      <p:grpSpPr>
        <a:xfrm>
          <a:off x="0" y="0"/>
          <a:ext cx="0" cy="0"/>
          <a:chOff x="0" y="0"/>
          <a:chExt cx="0" cy="0"/>
        </a:xfrm>
      </p:grpSpPr>
      <p:pic>
        <p:nvPicPr>
          <p:cNvPr id="1276" name="Google Shape;1276;p204"/>
          <p:cNvPicPr preferRelativeResize="0"/>
          <p:nvPr/>
        </p:nvPicPr>
        <p:blipFill rotWithShape="1">
          <a:blip r:embed="rId2">
            <a:alphaModFix/>
          </a:blip>
          <a:srcRect/>
          <a:stretch/>
        </p:blipFill>
        <p:spPr>
          <a:xfrm flipH="1">
            <a:off x="1" y="0"/>
            <a:ext cx="6324599" cy="3825539"/>
          </a:xfrm>
          <a:prstGeom prst="rect">
            <a:avLst/>
          </a:prstGeom>
          <a:noFill/>
          <a:ln>
            <a:noFill/>
          </a:ln>
        </p:spPr>
      </p:pic>
      <p:pic>
        <p:nvPicPr>
          <p:cNvPr id="1277" name="Google Shape;1277;p204"/>
          <p:cNvPicPr preferRelativeResize="0"/>
          <p:nvPr/>
        </p:nvPicPr>
        <p:blipFill rotWithShape="1">
          <a:blip r:embed="rId2">
            <a:alphaModFix/>
          </a:blip>
          <a:srcRect/>
          <a:stretch/>
        </p:blipFill>
        <p:spPr>
          <a:xfrm>
            <a:off x="2819401" y="1322724"/>
            <a:ext cx="6324599" cy="3825539"/>
          </a:xfrm>
          <a:prstGeom prst="rect">
            <a:avLst/>
          </a:prstGeom>
          <a:noFill/>
          <a:ln>
            <a:noFill/>
          </a:ln>
        </p:spPr>
      </p:pic>
      <p:sp>
        <p:nvSpPr>
          <p:cNvPr id="1278" name="Google Shape;1278;p204"/>
          <p:cNvSpPr txBox="1">
            <a:spLocks noGrp="1"/>
          </p:cNvSpPr>
          <p:nvPr>
            <p:ph type="ctrTitle"/>
          </p:nvPr>
        </p:nvSpPr>
        <p:spPr>
          <a:xfrm>
            <a:off x="1409700" y="1239397"/>
            <a:ext cx="6324600" cy="2078523"/>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dk2"/>
              </a:buClr>
              <a:buSzPts val="1800"/>
              <a:buFont typeface="Arial"/>
              <a:buNone/>
              <a:defRPr sz="1800">
                <a:solidFill>
                  <a:schemeClr val="dk2"/>
                </a:solidFill>
              </a:defRPr>
            </a:lvl1pPr>
            <a:lvl2pPr lvl="1" algn="ctr">
              <a:lnSpc>
                <a:spcPct val="100000"/>
              </a:lnSpc>
              <a:spcBef>
                <a:spcPts val="0"/>
              </a:spcBef>
              <a:spcAft>
                <a:spcPts val="0"/>
              </a:spcAft>
              <a:buClr>
                <a:schemeClr val="dk2"/>
              </a:buClr>
              <a:buSzPts val="2800"/>
              <a:buNone/>
              <a:defRPr b="1">
                <a:solidFill>
                  <a:schemeClr val="dk2"/>
                </a:solidFill>
              </a:defRPr>
            </a:lvl2pPr>
            <a:lvl3pPr lvl="2" algn="ctr">
              <a:lnSpc>
                <a:spcPct val="100000"/>
              </a:lnSpc>
              <a:spcBef>
                <a:spcPts val="0"/>
              </a:spcBef>
              <a:spcAft>
                <a:spcPts val="0"/>
              </a:spcAft>
              <a:buClr>
                <a:schemeClr val="dk2"/>
              </a:buClr>
              <a:buSzPts val="2800"/>
              <a:buNone/>
              <a:defRPr b="1">
                <a:solidFill>
                  <a:schemeClr val="dk2"/>
                </a:solidFill>
              </a:defRPr>
            </a:lvl3pPr>
            <a:lvl4pPr lvl="3" algn="ctr">
              <a:lnSpc>
                <a:spcPct val="100000"/>
              </a:lnSpc>
              <a:spcBef>
                <a:spcPts val="0"/>
              </a:spcBef>
              <a:spcAft>
                <a:spcPts val="0"/>
              </a:spcAft>
              <a:buClr>
                <a:schemeClr val="dk2"/>
              </a:buClr>
              <a:buSzPts val="2800"/>
              <a:buNone/>
              <a:defRPr b="1">
                <a:solidFill>
                  <a:schemeClr val="dk2"/>
                </a:solidFill>
              </a:defRPr>
            </a:lvl4pPr>
            <a:lvl5pPr lvl="4" algn="ctr">
              <a:lnSpc>
                <a:spcPct val="100000"/>
              </a:lnSpc>
              <a:spcBef>
                <a:spcPts val="0"/>
              </a:spcBef>
              <a:spcAft>
                <a:spcPts val="0"/>
              </a:spcAft>
              <a:buClr>
                <a:schemeClr val="dk2"/>
              </a:buClr>
              <a:buSzPts val="2800"/>
              <a:buNone/>
              <a:defRPr b="1">
                <a:solidFill>
                  <a:schemeClr val="dk2"/>
                </a:solidFill>
              </a:defRPr>
            </a:lvl5pPr>
            <a:lvl6pPr lvl="5" algn="ctr">
              <a:lnSpc>
                <a:spcPct val="100000"/>
              </a:lnSpc>
              <a:spcBef>
                <a:spcPts val="0"/>
              </a:spcBef>
              <a:spcAft>
                <a:spcPts val="0"/>
              </a:spcAft>
              <a:buClr>
                <a:schemeClr val="dk2"/>
              </a:buClr>
              <a:buSzPts val="2800"/>
              <a:buNone/>
              <a:defRPr b="1">
                <a:solidFill>
                  <a:schemeClr val="dk2"/>
                </a:solidFill>
              </a:defRPr>
            </a:lvl6pPr>
            <a:lvl7pPr lvl="6" algn="ctr">
              <a:lnSpc>
                <a:spcPct val="100000"/>
              </a:lnSpc>
              <a:spcBef>
                <a:spcPts val="0"/>
              </a:spcBef>
              <a:spcAft>
                <a:spcPts val="0"/>
              </a:spcAft>
              <a:buClr>
                <a:schemeClr val="dk2"/>
              </a:buClr>
              <a:buSzPts val="2800"/>
              <a:buNone/>
              <a:defRPr b="1">
                <a:solidFill>
                  <a:schemeClr val="dk2"/>
                </a:solidFill>
              </a:defRPr>
            </a:lvl7pPr>
            <a:lvl8pPr lvl="7" algn="ctr">
              <a:lnSpc>
                <a:spcPct val="100000"/>
              </a:lnSpc>
              <a:spcBef>
                <a:spcPts val="0"/>
              </a:spcBef>
              <a:spcAft>
                <a:spcPts val="0"/>
              </a:spcAft>
              <a:buClr>
                <a:schemeClr val="dk2"/>
              </a:buClr>
              <a:buSzPts val="2800"/>
              <a:buNone/>
              <a:defRPr b="1">
                <a:solidFill>
                  <a:schemeClr val="dk2"/>
                </a:solidFill>
              </a:defRPr>
            </a:lvl8pPr>
            <a:lvl9pPr lvl="8" algn="ctr">
              <a:lnSpc>
                <a:spcPct val="100000"/>
              </a:lnSpc>
              <a:spcBef>
                <a:spcPts val="0"/>
              </a:spcBef>
              <a:spcAft>
                <a:spcPts val="0"/>
              </a:spcAft>
              <a:buClr>
                <a:schemeClr val="dk2"/>
              </a:buClr>
              <a:buSzPts val="2800"/>
              <a:buNone/>
              <a:defRPr b="1">
                <a:solidFill>
                  <a:schemeClr val="dk2"/>
                </a:solidFill>
              </a:defRPr>
            </a:lvl9pPr>
          </a:lstStyle>
          <a:p>
            <a:endParaRPr/>
          </a:p>
        </p:txBody>
      </p:sp>
      <p:sp>
        <p:nvSpPr>
          <p:cNvPr id="1279" name="Google Shape;1279;p204"/>
          <p:cNvSpPr txBox="1">
            <a:spLocks noGrp="1"/>
          </p:cNvSpPr>
          <p:nvPr>
            <p:ph type="subTitle" idx="1"/>
          </p:nvPr>
        </p:nvSpPr>
        <p:spPr>
          <a:xfrm>
            <a:off x="2319300" y="4099543"/>
            <a:ext cx="4505400" cy="352826"/>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Clr>
                <a:schemeClr val="dk2"/>
              </a:buClr>
              <a:buSzPts val="1400"/>
              <a:buFont typeface="Inter"/>
              <a:buNone/>
              <a:defRPr sz="1400">
                <a:solidFill>
                  <a:schemeClr val="dk2"/>
                </a:solidFill>
                <a:latin typeface="Inter"/>
                <a:ea typeface="Inter"/>
                <a:cs typeface="Inter"/>
                <a:sym typeface="Inter"/>
              </a:defRPr>
            </a:lvl1pPr>
            <a:lvl2pPr lvl="1" algn="ctr">
              <a:lnSpc>
                <a:spcPct val="115000"/>
              </a:lnSpc>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2pPr>
            <a:lvl3pPr lvl="2" algn="ctr">
              <a:lnSpc>
                <a:spcPct val="115000"/>
              </a:lnSpc>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3pPr>
            <a:lvl4pPr lvl="3" algn="ctr">
              <a:lnSpc>
                <a:spcPct val="115000"/>
              </a:lnSpc>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4pPr>
            <a:lvl5pPr lvl="4" algn="ctr">
              <a:lnSpc>
                <a:spcPct val="115000"/>
              </a:lnSpc>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5pPr>
            <a:lvl6pPr lvl="5" algn="ctr">
              <a:lnSpc>
                <a:spcPct val="115000"/>
              </a:lnSpc>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6pPr>
            <a:lvl7pPr lvl="6" algn="ctr">
              <a:lnSpc>
                <a:spcPct val="115000"/>
              </a:lnSpc>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7pPr>
            <a:lvl8pPr lvl="7" algn="ctr">
              <a:lnSpc>
                <a:spcPct val="115000"/>
              </a:lnSpc>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8pPr>
            <a:lvl9pPr lvl="8" algn="ctr">
              <a:lnSpc>
                <a:spcPct val="115000"/>
              </a:lnSpc>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9pPr>
          </a:lstStyle>
          <a:p>
            <a:endParaRPr/>
          </a:p>
        </p:txBody>
      </p:sp>
      <p:sp>
        <p:nvSpPr>
          <p:cNvPr id="1280" name="Google Shape;1280;p204"/>
          <p:cNvSpPr txBox="1">
            <a:spLocks noGrp="1"/>
          </p:cNvSpPr>
          <p:nvPr>
            <p:ph type="subTitle" idx="2"/>
          </p:nvPr>
        </p:nvSpPr>
        <p:spPr>
          <a:xfrm>
            <a:off x="2319300" y="4299828"/>
            <a:ext cx="4505400" cy="753097"/>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ctr">
              <a:lnSpc>
                <a:spcPct val="11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281" name="Google Shape;1281;p204"/>
          <p:cNvSpPr txBox="1"/>
          <p:nvPr/>
        </p:nvSpPr>
        <p:spPr>
          <a:xfrm>
            <a:off x="3886200" y="238346"/>
            <a:ext cx="1371600" cy="168876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0"/>
              <a:buFont typeface="Arial"/>
              <a:buNone/>
            </a:pPr>
            <a:r>
              <a:rPr lang="en" sz="12000" b="1" i="0" u="none" strike="noStrike" cap="none">
                <a:solidFill>
                  <a:schemeClr val="dk2"/>
                </a:solidFill>
                <a:latin typeface="Arial"/>
                <a:ea typeface="Arial"/>
                <a:cs typeface="Arial"/>
                <a:sym typeface="Arial"/>
              </a:rPr>
              <a:t>“</a:t>
            </a:r>
            <a:endParaRPr sz="12000" b="1" i="0" u="none" strike="noStrike" cap="none">
              <a:solidFill>
                <a:schemeClr val="dk2"/>
              </a:solidFill>
              <a:latin typeface="Arial"/>
              <a:ea typeface="Arial"/>
              <a:cs typeface="Arial"/>
              <a:sym typeface="Arial"/>
            </a:endParaRPr>
          </a:p>
        </p:txBody>
      </p:sp>
      <p:sp>
        <p:nvSpPr>
          <p:cNvPr id="1282" name="Google Shape;1282;p204"/>
          <p:cNvSpPr>
            <a:spLocks noGrp="1"/>
          </p:cNvSpPr>
          <p:nvPr>
            <p:ph type="pic" idx="3"/>
          </p:nvPr>
        </p:nvSpPr>
        <p:spPr>
          <a:xfrm>
            <a:off x="4283550" y="3423918"/>
            <a:ext cx="576900" cy="569627"/>
          </a:xfrm>
          <a:prstGeom prst="roundRect">
            <a:avLst>
              <a:gd name="adj" fmla="val 9588"/>
            </a:avLst>
          </a:prstGeom>
          <a:noFill/>
          <a:ln>
            <a:noFill/>
          </a:ln>
        </p:spPr>
      </p:sp>
    </p:spTree>
    <p:extLst>
      <p:ext uri="{BB962C8B-B14F-4D97-AF65-F5344CB8AC3E}">
        <p14:creationId xmlns:p14="http://schemas.microsoft.com/office/powerpoint/2010/main" val="211950104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31. Large statement">
  <p:cSld name="31. Large statement">
    <p:spTree>
      <p:nvGrpSpPr>
        <p:cNvPr id="1" name="Shape 1283"/>
        <p:cNvGrpSpPr/>
        <p:nvPr/>
      </p:nvGrpSpPr>
      <p:grpSpPr>
        <a:xfrm>
          <a:off x="0" y="0"/>
          <a:ext cx="0" cy="0"/>
          <a:chOff x="0" y="0"/>
          <a:chExt cx="0" cy="0"/>
        </a:xfrm>
      </p:grpSpPr>
      <p:sp>
        <p:nvSpPr>
          <p:cNvPr id="1284" name="Google Shape;1284;p205"/>
          <p:cNvSpPr txBox="1">
            <a:spLocks noGrp="1"/>
          </p:cNvSpPr>
          <p:nvPr>
            <p:ph type="ctrTitle"/>
          </p:nvPr>
        </p:nvSpPr>
        <p:spPr>
          <a:xfrm>
            <a:off x="430400" y="909542"/>
            <a:ext cx="7415400" cy="332918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6000"/>
              <a:buFont typeface="Arial"/>
              <a:buNone/>
              <a:defRPr sz="6000" b="1"/>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1285" name="Google Shape;1285;p205"/>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Tree>
    <p:extLst>
      <p:ext uri="{BB962C8B-B14F-4D97-AF65-F5344CB8AC3E}">
        <p14:creationId xmlns:p14="http://schemas.microsoft.com/office/powerpoint/2010/main" val="5365602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32. Large statement">
  <p:cSld name="32. Large statement">
    <p:bg>
      <p:bgPr>
        <a:solidFill>
          <a:schemeClr val="dk1"/>
        </a:solidFill>
        <a:effectLst/>
      </p:bgPr>
    </p:bg>
    <p:spTree>
      <p:nvGrpSpPr>
        <p:cNvPr id="1" name="Shape 1286"/>
        <p:cNvGrpSpPr/>
        <p:nvPr/>
      </p:nvGrpSpPr>
      <p:grpSpPr>
        <a:xfrm>
          <a:off x="0" y="0"/>
          <a:ext cx="0" cy="0"/>
          <a:chOff x="0" y="0"/>
          <a:chExt cx="0" cy="0"/>
        </a:xfrm>
      </p:grpSpPr>
      <p:sp>
        <p:nvSpPr>
          <p:cNvPr id="1287" name="Google Shape;1287;p206"/>
          <p:cNvSpPr txBox="1">
            <a:spLocks noGrp="1"/>
          </p:cNvSpPr>
          <p:nvPr>
            <p:ph type="ctrTitle"/>
          </p:nvPr>
        </p:nvSpPr>
        <p:spPr>
          <a:xfrm>
            <a:off x="430400" y="909542"/>
            <a:ext cx="7415400" cy="332918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2"/>
              </a:buClr>
              <a:buSzPts val="6000"/>
              <a:buFont typeface="Arial"/>
              <a:buNone/>
              <a:defRPr sz="6000" b="1">
                <a:solidFill>
                  <a:schemeClr val="dk2"/>
                </a:solidFill>
              </a:defRPr>
            </a:lvl1pPr>
            <a:lvl2pPr lvl="1" algn="l">
              <a:lnSpc>
                <a:spcPct val="100000"/>
              </a:lnSpc>
              <a:spcBef>
                <a:spcPts val="0"/>
              </a:spcBef>
              <a:spcAft>
                <a:spcPts val="0"/>
              </a:spcAft>
              <a:buClr>
                <a:schemeClr val="dk2"/>
              </a:buClr>
              <a:buSzPts val="6000"/>
              <a:buNone/>
              <a:defRPr sz="6000">
                <a:solidFill>
                  <a:schemeClr val="dk2"/>
                </a:solidFill>
              </a:defRPr>
            </a:lvl2pPr>
            <a:lvl3pPr lvl="2" algn="l">
              <a:lnSpc>
                <a:spcPct val="100000"/>
              </a:lnSpc>
              <a:spcBef>
                <a:spcPts val="0"/>
              </a:spcBef>
              <a:spcAft>
                <a:spcPts val="0"/>
              </a:spcAft>
              <a:buClr>
                <a:schemeClr val="dk2"/>
              </a:buClr>
              <a:buSzPts val="6000"/>
              <a:buNone/>
              <a:defRPr sz="6000">
                <a:solidFill>
                  <a:schemeClr val="dk2"/>
                </a:solidFill>
              </a:defRPr>
            </a:lvl3pPr>
            <a:lvl4pPr lvl="3" algn="l">
              <a:lnSpc>
                <a:spcPct val="100000"/>
              </a:lnSpc>
              <a:spcBef>
                <a:spcPts val="0"/>
              </a:spcBef>
              <a:spcAft>
                <a:spcPts val="0"/>
              </a:spcAft>
              <a:buClr>
                <a:schemeClr val="dk2"/>
              </a:buClr>
              <a:buSzPts val="6000"/>
              <a:buNone/>
              <a:defRPr sz="6000">
                <a:solidFill>
                  <a:schemeClr val="dk2"/>
                </a:solidFill>
              </a:defRPr>
            </a:lvl4pPr>
            <a:lvl5pPr lvl="4" algn="l">
              <a:lnSpc>
                <a:spcPct val="100000"/>
              </a:lnSpc>
              <a:spcBef>
                <a:spcPts val="0"/>
              </a:spcBef>
              <a:spcAft>
                <a:spcPts val="0"/>
              </a:spcAft>
              <a:buClr>
                <a:schemeClr val="dk2"/>
              </a:buClr>
              <a:buSzPts val="6000"/>
              <a:buNone/>
              <a:defRPr sz="6000">
                <a:solidFill>
                  <a:schemeClr val="dk2"/>
                </a:solidFill>
              </a:defRPr>
            </a:lvl5pPr>
            <a:lvl6pPr lvl="5" algn="l">
              <a:lnSpc>
                <a:spcPct val="100000"/>
              </a:lnSpc>
              <a:spcBef>
                <a:spcPts val="0"/>
              </a:spcBef>
              <a:spcAft>
                <a:spcPts val="0"/>
              </a:spcAft>
              <a:buClr>
                <a:schemeClr val="dk2"/>
              </a:buClr>
              <a:buSzPts val="6000"/>
              <a:buNone/>
              <a:defRPr sz="6000">
                <a:solidFill>
                  <a:schemeClr val="dk2"/>
                </a:solidFill>
              </a:defRPr>
            </a:lvl6pPr>
            <a:lvl7pPr lvl="6" algn="l">
              <a:lnSpc>
                <a:spcPct val="100000"/>
              </a:lnSpc>
              <a:spcBef>
                <a:spcPts val="0"/>
              </a:spcBef>
              <a:spcAft>
                <a:spcPts val="0"/>
              </a:spcAft>
              <a:buClr>
                <a:schemeClr val="dk2"/>
              </a:buClr>
              <a:buSzPts val="6000"/>
              <a:buNone/>
              <a:defRPr sz="6000">
                <a:solidFill>
                  <a:schemeClr val="dk2"/>
                </a:solidFill>
              </a:defRPr>
            </a:lvl7pPr>
            <a:lvl8pPr lvl="7" algn="l">
              <a:lnSpc>
                <a:spcPct val="100000"/>
              </a:lnSpc>
              <a:spcBef>
                <a:spcPts val="0"/>
              </a:spcBef>
              <a:spcAft>
                <a:spcPts val="0"/>
              </a:spcAft>
              <a:buClr>
                <a:schemeClr val="dk2"/>
              </a:buClr>
              <a:buSzPts val="6000"/>
              <a:buNone/>
              <a:defRPr sz="6000">
                <a:solidFill>
                  <a:schemeClr val="dk2"/>
                </a:solidFill>
              </a:defRPr>
            </a:lvl8pPr>
            <a:lvl9pPr lvl="8" algn="l">
              <a:lnSpc>
                <a:spcPct val="100000"/>
              </a:lnSpc>
              <a:spcBef>
                <a:spcPts val="0"/>
              </a:spcBef>
              <a:spcAft>
                <a:spcPts val="0"/>
              </a:spcAft>
              <a:buClr>
                <a:schemeClr val="dk2"/>
              </a:buClr>
              <a:buSzPts val="6000"/>
              <a:buNone/>
              <a:defRPr sz="6000">
                <a:solidFill>
                  <a:schemeClr val="dk2"/>
                </a:solidFill>
              </a:defRPr>
            </a:lvl9pPr>
          </a:lstStyle>
          <a:p>
            <a:endParaRPr/>
          </a:p>
        </p:txBody>
      </p:sp>
      <p:sp>
        <p:nvSpPr>
          <p:cNvPr id="1288" name="Google Shape;1288;p206"/>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Tree>
    <p:extLst>
      <p:ext uri="{BB962C8B-B14F-4D97-AF65-F5344CB8AC3E}">
        <p14:creationId xmlns:p14="http://schemas.microsoft.com/office/powerpoint/2010/main" val="318369660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33. Large statement">
  <p:cSld name="33. Large statement">
    <p:bg>
      <p:bgPr>
        <a:gradFill>
          <a:gsLst>
            <a:gs pos="0">
              <a:schemeClr val="accent3"/>
            </a:gs>
            <a:gs pos="50000">
              <a:schemeClr val="accent2"/>
            </a:gs>
            <a:gs pos="100000">
              <a:schemeClr val="accent1"/>
            </a:gs>
          </a:gsLst>
          <a:lin ang="18900044" scaled="0"/>
        </a:gradFill>
        <a:effectLst/>
      </p:bgPr>
    </p:bg>
    <p:spTree>
      <p:nvGrpSpPr>
        <p:cNvPr id="1" name="Shape 1289"/>
        <p:cNvGrpSpPr/>
        <p:nvPr/>
      </p:nvGrpSpPr>
      <p:grpSpPr>
        <a:xfrm>
          <a:off x="0" y="0"/>
          <a:ext cx="0" cy="0"/>
          <a:chOff x="0" y="0"/>
          <a:chExt cx="0" cy="0"/>
        </a:xfrm>
      </p:grpSpPr>
      <p:sp>
        <p:nvSpPr>
          <p:cNvPr id="1290" name="Google Shape;1290;p207"/>
          <p:cNvSpPr txBox="1">
            <a:spLocks noGrp="1"/>
          </p:cNvSpPr>
          <p:nvPr>
            <p:ph type="ctrTitle"/>
          </p:nvPr>
        </p:nvSpPr>
        <p:spPr>
          <a:xfrm>
            <a:off x="430400" y="909542"/>
            <a:ext cx="7415400" cy="332918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6000"/>
              <a:buFont typeface="Arial"/>
              <a:buNone/>
              <a:defRPr sz="6000" b="1"/>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extLst>
      <p:ext uri="{BB962C8B-B14F-4D97-AF65-F5344CB8AC3E}">
        <p14:creationId xmlns:p14="http://schemas.microsoft.com/office/powerpoint/2010/main" val="115240153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34. Large statement">
  <p:cSld name="34. Large statement">
    <p:bg>
      <p:bgPr>
        <a:gradFill>
          <a:gsLst>
            <a:gs pos="0">
              <a:schemeClr val="accent3"/>
            </a:gs>
            <a:gs pos="100000">
              <a:schemeClr val="accent4"/>
            </a:gs>
          </a:gsLst>
          <a:lin ang="18900044" scaled="0"/>
        </a:gradFill>
        <a:effectLst/>
      </p:bgPr>
    </p:bg>
    <p:spTree>
      <p:nvGrpSpPr>
        <p:cNvPr id="1" name="Shape 1291"/>
        <p:cNvGrpSpPr/>
        <p:nvPr/>
      </p:nvGrpSpPr>
      <p:grpSpPr>
        <a:xfrm>
          <a:off x="0" y="0"/>
          <a:ext cx="0" cy="0"/>
          <a:chOff x="0" y="0"/>
          <a:chExt cx="0" cy="0"/>
        </a:xfrm>
      </p:grpSpPr>
      <p:sp>
        <p:nvSpPr>
          <p:cNvPr id="1292" name="Google Shape;1292;p208"/>
          <p:cNvSpPr txBox="1">
            <a:spLocks noGrp="1"/>
          </p:cNvSpPr>
          <p:nvPr>
            <p:ph type="ctrTitle"/>
          </p:nvPr>
        </p:nvSpPr>
        <p:spPr>
          <a:xfrm>
            <a:off x="430400" y="909542"/>
            <a:ext cx="7415400" cy="332918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6000"/>
              <a:buFont typeface="Arial"/>
              <a:buNone/>
              <a:defRPr sz="6000" b="1"/>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extLst>
      <p:ext uri="{BB962C8B-B14F-4D97-AF65-F5344CB8AC3E}">
        <p14:creationId xmlns:p14="http://schemas.microsoft.com/office/powerpoint/2010/main" val="179901924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35. Large statement">
  <p:cSld name="35. Large statement">
    <p:bg>
      <p:bgPr>
        <a:gradFill>
          <a:gsLst>
            <a:gs pos="0">
              <a:schemeClr val="accent4"/>
            </a:gs>
            <a:gs pos="100000">
              <a:schemeClr val="accent5"/>
            </a:gs>
          </a:gsLst>
          <a:lin ang="18900044" scaled="0"/>
        </a:gradFill>
        <a:effectLst/>
      </p:bgPr>
    </p:bg>
    <p:spTree>
      <p:nvGrpSpPr>
        <p:cNvPr id="1" name="Shape 1293"/>
        <p:cNvGrpSpPr/>
        <p:nvPr/>
      </p:nvGrpSpPr>
      <p:grpSpPr>
        <a:xfrm>
          <a:off x="0" y="0"/>
          <a:ext cx="0" cy="0"/>
          <a:chOff x="0" y="0"/>
          <a:chExt cx="0" cy="0"/>
        </a:xfrm>
      </p:grpSpPr>
      <p:sp>
        <p:nvSpPr>
          <p:cNvPr id="1294" name="Google Shape;1294;p209"/>
          <p:cNvSpPr txBox="1">
            <a:spLocks noGrp="1"/>
          </p:cNvSpPr>
          <p:nvPr>
            <p:ph type="ctrTitle"/>
          </p:nvPr>
        </p:nvSpPr>
        <p:spPr>
          <a:xfrm>
            <a:off x="430400" y="909542"/>
            <a:ext cx="7415400" cy="332918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6000"/>
              <a:buFont typeface="Arial"/>
              <a:buNone/>
              <a:defRPr sz="6000" b="1"/>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extLst>
      <p:ext uri="{BB962C8B-B14F-4D97-AF65-F5344CB8AC3E}">
        <p14:creationId xmlns:p14="http://schemas.microsoft.com/office/powerpoint/2010/main" val="85550987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36. Large statement">
  <p:cSld name="36. Large statement">
    <p:bg>
      <p:bgPr>
        <a:gradFill>
          <a:gsLst>
            <a:gs pos="0">
              <a:schemeClr val="accent5"/>
            </a:gs>
            <a:gs pos="100000">
              <a:schemeClr val="accent6"/>
            </a:gs>
          </a:gsLst>
          <a:lin ang="18900044" scaled="0"/>
        </a:gradFill>
        <a:effectLst/>
      </p:bgPr>
    </p:bg>
    <p:spTree>
      <p:nvGrpSpPr>
        <p:cNvPr id="1" name="Shape 1295"/>
        <p:cNvGrpSpPr/>
        <p:nvPr/>
      </p:nvGrpSpPr>
      <p:grpSpPr>
        <a:xfrm>
          <a:off x="0" y="0"/>
          <a:ext cx="0" cy="0"/>
          <a:chOff x="0" y="0"/>
          <a:chExt cx="0" cy="0"/>
        </a:xfrm>
      </p:grpSpPr>
      <p:sp>
        <p:nvSpPr>
          <p:cNvPr id="1296" name="Google Shape;1296;p210"/>
          <p:cNvSpPr txBox="1">
            <a:spLocks noGrp="1"/>
          </p:cNvSpPr>
          <p:nvPr>
            <p:ph type="ctrTitle"/>
          </p:nvPr>
        </p:nvSpPr>
        <p:spPr>
          <a:xfrm>
            <a:off x="430400" y="909542"/>
            <a:ext cx="7415400" cy="332918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6000"/>
              <a:buFont typeface="Arial"/>
              <a:buNone/>
              <a:defRPr sz="6000" b="1"/>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extLst>
      <p:ext uri="{BB962C8B-B14F-4D97-AF65-F5344CB8AC3E}">
        <p14:creationId xmlns:p14="http://schemas.microsoft.com/office/powerpoint/2010/main" val="278349946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37. Large statement">
  <p:cSld name="37. Large statement">
    <p:spTree>
      <p:nvGrpSpPr>
        <p:cNvPr id="1" name="Shape 1297"/>
        <p:cNvGrpSpPr/>
        <p:nvPr/>
      </p:nvGrpSpPr>
      <p:grpSpPr>
        <a:xfrm>
          <a:off x="0" y="0"/>
          <a:ext cx="0" cy="0"/>
          <a:chOff x="0" y="0"/>
          <a:chExt cx="0" cy="0"/>
        </a:xfrm>
      </p:grpSpPr>
      <p:pic>
        <p:nvPicPr>
          <p:cNvPr id="1298" name="Google Shape;1298;p211"/>
          <p:cNvPicPr preferRelativeResize="0"/>
          <p:nvPr/>
        </p:nvPicPr>
        <p:blipFill rotWithShape="1">
          <a:blip r:embed="rId2">
            <a:alphaModFix/>
          </a:blip>
          <a:srcRect t="19493" b="24278"/>
          <a:stretch/>
        </p:blipFill>
        <p:spPr>
          <a:xfrm rot="10800000" flipH="1">
            <a:off x="0" y="1"/>
            <a:ext cx="9144000" cy="5148264"/>
          </a:xfrm>
          <a:prstGeom prst="rect">
            <a:avLst/>
          </a:prstGeom>
          <a:noFill/>
          <a:ln>
            <a:noFill/>
          </a:ln>
        </p:spPr>
      </p:pic>
      <p:sp>
        <p:nvSpPr>
          <p:cNvPr id="1299" name="Google Shape;1299;p211"/>
          <p:cNvSpPr/>
          <p:nvPr/>
        </p:nvSpPr>
        <p:spPr>
          <a:xfrm>
            <a:off x="-32950" y="0"/>
            <a:ext cx="9144000" cy="5148263"/>
          </a:xfrm>
          <a:prstGeom prst="rect">
            <a:avLst/>
          </a:prstGeom>
          <a:gradFill>
            <a:gsLst>
              <a:gs pos="0">
                <a:srgbClr val="111111"/>
              </a:gs>
              <a:gs pos="48000">
                <a:srgbClr val="060D20">
                  <a:alpha val="78823"/>
                </a:srgbClr>
              </a:gs>
              <a:gs pos="100000">
                <a:srgbClr val="111111">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211"/>
          <p:cNvSpPr txBox="1">
            <a:spLocks noGrp="1"/>
          </p:cNvSpPr>
          <p:nvPr>
            <p:ph type="ctrTitle"/>
          </p:nvPr>
        </p:nvSpPr>
        <p:spPr>
          <a:xfrm>
            <a:off x="430400" y="909542"/>
            <a:ext cx="7415400" cy="332918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6000"/>
              <a:buFont typeface="Arial"/>
              <a:buNone/>
              <a:defRPr sz="6000" b="1"/>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extLst>
      <p:ext uri="{BB962C8B-B14F-4D97-AF65-F5344CB8AC3E}">
        <p14:creationId xmlns:p14="http://schemas.microsoft.com/office/powerpoint/2010/main" val="426338686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40. Blank with color bottom bar">
  <p:cSld name="40. Blank with color bottom bar">
    <p:bg>
      <p:bgPr>
        <a:solidFill>
          <a:schemeClr val="lt1"/>
        </a:solidFill>
        <a:effectLst/>
      </p:bgPr>
    </p:bg>
    <p:spTree>
      <p:nvGrpSpPr>
        <p:cNvPr id="1" name="Shape 1301"/>
        <p:cNvGrpSpPr/>
        <p:nvPr/>
      </p:nvGrpSpPr>
      <p:grpSpPr>
        <a:xfrm>
          <a:off x="0" y="0"/>
          <a:ext cx="0" cy="0"/>
          <a:chOff x="0" y="0"/>
          <a:chExt cx="0" cy="0"/>
        </a:xfrm>
      </p:grpSpPr>
      <p:sp>
        <p:nvSpPr>
          <p:cNvPr id="1302" name="Google Shape;1302;p212"/>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Tree>
    <p:extLst>
      <p:ext uri="{BB962C8B-B14F-4D97-AF65-F5344CB8AC3E}">
        <p14:creationId xmlns:p14="http://schemas.microsoft.com/office/powerpoint/2010/main" val="52933695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41. Blank">
  <p:cSld name="41. Blank">
    <p:bg>
      <p:bgPr>
        <a:solidFill>
          <a:schemeClr val="lt1"/>
        </a:solidFill>
        <a:effectLst/>
      </p:bgPr>
    </p:bg>
    <p:spTree>
      <p:nvGrpSpPr>
        <p:cNvPr id="1" name="Shape 1303"/>
        <p:cNvGrpSpPr/>
        <p:nvPr/>
      </p:nvGrpSpPr>
      <p:grpSpPr>
        <a:xfrm>
          <a:off x="0" y="0"/>
          <a:ext cx="0" cy="0"/>
          <a:chOff x="0" y="0"/>
          <a:chExt cx="0" cy="0"/>
        </a:xfrm>
      </p:grpSpPr>
    </p:spTree>
    <p:extLst>
      <p:ext uri="{BB962C8B-B14F-4D97-AF65-F5344CB8AC3E}">
        <p14:creationId xmlns:p14="http://schemas.microsoft.com/office/powerpoint/2010/main" val="30216450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271"/>
        <p:cNvGrpSpPr/>
        <p:nvPr/>
      </p:nvGrpSpPr>
      <p:grpSpPr>
        <a:xfrm>
          <a:off x="0" y="0"/>
          <a:ext cx="0" cy="0"/>
          <a:chOff x="0" y="0"/>
          <a:chExt cx="0" cy="0"/>
        </a:xfrm>
      </p:grpSpPr>
      <p:sp>
        <p:nvSpPr>
          <p:cNvPr id="272" name="Google Shape;272;p37"/>
          <p:cNvSpPr txBox="1">
            <a:spLocks noGrp="1"/>
          </p:cNvSpPr>
          <p:nvPr>
            <p:ph type="title"/>
          </p:nvPr>
        </p:nvSpPr>
        <p:spPr>
          <a:xfrm>
            <a:off x="457200" y="948578"/>
            <a:ext cx="7115100" cy="325110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42. Let's build from here">
  <p:cSld name="42. Let's build from here">
    <p:bg>
      <p:bgPr>
        <a:blipFill>
          <a:blip r:embed="rId2">
            <a:alphaModFix/>
          </a:blip>
          <a:stretch>
            <a:fillRect/>
          </a:stretch>
        </a:blipFill>
        <a:effectLst/>
      </p:bgPr>
    </p:bg>
    <p:spTree>
      <p:nvGrpSpPr>
        <p:cNvPr id="1" name="Shape 1304"/>
        <p:cNvGrpSpPr/>
        <p:nvPr/>
      </p:nvGrpSpPr>
      <p:grpSpPr>
        <a:xfrm>
          <a:off x="0" y="0"/>
          <a:ext cx="0" cy="0"/>
          <a:chOff x="0" y="0"/>
          <a:chExt cx="0" cy="0"/>
        </a:xfrm>
      </p:grpSpPr>
      <p:pic>
        <p:nvPicPr>
          <p:cNvPr id="1305" name="Google Shape;1305;p214"/>
          <p:cNvPicPr preferRelativeResize="0"/>
          <p:nvPr/>
        </p:nvPicPr>
        <p:blipFill rotWithShape="1">
          <a:blip r:embed="rId3">
            <a:alphaModFix/>
          </a:blip>
          <a:srcRect l="1465" r="1474"/>
          <a:stretch/>
        </p:blipFill>
        <p:spPr>
          <a:xfrm>
            <a:off x="-85650" y="-48219"/>
            <a:ext cx="9229651" cy="5196483"/>
          </a:xfrm>
          <a:prstGeom prst="rect">
            <a:avLst/>
          </a:prstGeom>
          <a:noFill/>
          <a:ln>
            <a:noFill/>
          </a:ln>
        </p:spPr>
      </p:pic>
      <p:sp>
        <p:nvSpPr>
          <p:cNvPr id="1306" name="Google Shape;1306;p214"/>
          <p:cNvSpPr txBox="1"/>
          <p:nvPr/>
        </p:nvSpPr>
        <p:spPr>
          <a:xfrm>
            <a:off x="0" y="2059305"/>
            <a:ext cx="9144000" cy="110922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 sz="6000" b="1" i="0" u="none" strike="noStrike" cap="none">
                <a:solidFill>
                  <a:schemeClr val="dk1"/>
                </a:solidFill>
                <a:latin typeface="Inter"/>
                <a:ea typeface="Inter"/>
                <a:cs typeface="Inter"/>
                <a:sym typeface="Inter"/>
              </a:rPr>
              <a:t>Let’s build from here</a:t>
            </a:r>
            <a:endParaRPr sz="6000" b="1" i="0" u="none" strike="noStrike" cap="none">
              <a:solidFill>
                <a:schemeClr val="dk1"/>
              </a:solidFill>
              <a:latin typeface="Inter"/>
              <a:ea typeface="Inter"/>
              <a:cs typeface="Inter"/>
              <a:sym typeface="Inter"/>
            </a:endParaRPr>
          </a:p>
        </p:txBody>
      </p:sp>
      <p:pic>
        <p:nvPicPr>
          <p:cNvPr id="1307" name="Google Shape;1307;p214"/>
          <p:cNvPicPr preferRelativeResize="0"/>
          <p:nvPr/>
        </p:nvPicPr>
        <p:blipFill rotWithShape="1">
          <a:blip r:embed="rId4">
            <a:alphaModFix/>
          </a:blip>
          <a:srcRect/>
          <a:stretch/>
        </p:blipFill>
        <p:spPr>
          <a:xfrm>
            <a:off x="4331763" y="1017917"/>
            <a:ext cx="480464" cy="468734"/>
          </a:xfrm>
          <a:prstGeom prst="rect">
            <a:avLst/>
          </a:prstGeom>
          <a:noFill/>
          <a:ln>
            <a:noFill/>
          </a:ln>
        </p:spPr>
      </p:pic>
    </p:spTree>
    <p:extLst>
      <p:ext uri="{BB962C8B-B14F-4D97-AF65-F5344CB8AC3E}">
        <p14:creationId xmlns:p14="http://schemas.microsoft.com/office/powerpoint/2010/main" val="127510887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43. Thank you">
  <p:cSld name="43. Thank you">
    <p:bg>
      <p:bgPr>
        <a:blipFill>
          <a:blip r:embed="rId2">
            <a:alphaModFix/>
          </a:blip>
          <a:stretch>
            <a:fillRect/>
          </a:stretch>
        </a:blipFill>
        <a:effectLst/>
      </p:bgPr>
    </p:bg>
    <p:spTree>
      <p:nvGrpSpPr>
        <p:cNvPr id="1" name="Shape 1308"/>
        <p:cNvGrpSpPr/>
        <p:nvPr/>
      </p:nvGrpSpPr>
      <p:grpSpPr>
        <a:xfrm>
          <a:off x="0" y="0"/>
          <a:ext cx="0" cy="0"/>
          <a:chOff x="0" y="0"/>
          <a:chExt cx="0" cy="0"/>
        </a:xfrm>
      </p:grpSpPr>
      <p:pic>
        <p:nvPicPr>
          <p:cNvPr id="1309" name="Google Shape;1309;p215"/>
          <p:cNvPicPr preferRelativeResize="0"/>
          <p:nvPr/>
        </p:nvPicPr>
        <p:blipFill rotWithShape="1">
          <a:blip r:embed="rId3">
            <a:alphaModFix/>
          </a:blip>
          <a:srcRect l="1465" r="1474"/>
          <a:stretch/>
        </p:blipFill>
        <p:spPr>
          <a:xfrm>
            <a:off x="-85650" y="-48219"/>
            <a:ext cx="9229651" cy="5196483"/>
          </a:xfrm>
          <a:prstGeom prst="rect">
            <a:avLst/>
          </a:prstGeom>
          <a:noFill/>
          <a:ln>
            <a:noFill/>
          </a:ln>
        </p:spPr>
      </p:pic>
      <p:sp>
        <p:nvSpPr>
          <p:cNvPr id="1310" name="Google Shape;1310;p215"/>
          <p:cNvSpPr txBox="1">
            <a:spLocks noGrp="1"/>
          </p:cNvSpPr>
          <p:nvPr>
            <p:ph type="subTitle" idx="1"/>
          </p:nvPr>
        </p:nvSpPr>
        <p:spPr>
          <a:xfrm>
            <a:off x="2343300" y="4403099"/>
            <a:ext cx="4457400" cy="470235"/>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18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311" name="Google Shape;1311;p215"/>
          <p:cNvSpPr/>
          <p:nvPr/>
        </p:nvSpPr>
        <p:spPr>
          <a:xfrm>
            <a:off x="1270861" y="2112730"/>
            <a:ext cx="6602297" cy="1227879"/>
          </a:xfrm>
          <a:prstGeom prst="rect">
            <a:avLst/>
          </a:prstGeom>
        </p:spPr>
        <p:txBody>
          <a:bodyPr>
            <a:prstTxWarp prst="textPlain">
              <a:avLst/>
            </a:prstTxWarp>
          </a:bodyPr>
          <a:lstStyle/>
          <a:p>
            <a:pPr lvl="0" algn="ctr"/>
            <a:r>
              <a:rPr sz="1400" b="1" i="0">
                <a:ln>
                  <a:noFill/>
                </a:ln>
                <a:solidFill>
                  <a:schemeClr val="dk1"/>
                </a:solidFill>
                <a:latin typeface="Inter"/>
              </a:rPr>
              <a:t>Thank you</a:t>
            </a:r>
          </a:p>
        </p:txBody>
      </p:sp>
      <p:pic>
        <p:nvPicPr>
          <p:cNvPr id="1312" name="Google Shape;1312;p215"/>
          <p:cNvPicPr preferRelativeResize="0"/>
          <p:nvPr/>
        </p:nvPicPr>
        <p:blipFill rotWithShape="1">
          <a:blip r:embed="rId4">
            <a:alphaModFix/>
          </a:blip>
          <a:srcRect/>
          <a:stretch/>
        </p:blipFill>
        <p:spPr>
          <a:xfrm>
            <a:off x="4331763" y="1017917"/>
            <a:ext cx="480464" cy="468734"/>
          </a:xfrm>
          <a:prstGeom prst="rect">
            <a:avLst/>
          </a:prstGeom>
          <a:noFill/>
          <a:ln>
            <a:noFill/>
          </a:ln>
        </p:spPr>
      </p:pic>
    </p:spTree>
    <p:extLst>
      <p:ext uri="{BB962C8B-B14F-4D97-AF65-F5344CB8AC3E}">
        <p14:creationId xmlns:p14="http://schemas.microsoft.com/office/powerpoint/2010/main" val="145861956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44. Thank you">
  <p:cSld name="44. Thank you">
    <p:spTree>
      <p:nvGrpSpPr>
        <p:cNvPr id="1" name="Shape 1313"/>
        <p:cNvGrpSpPr/>
        <p:nvPr/>
      </p:nvGrpSpPr>
      <p:grpSpPr>
        <a:xfrm>
          <a:off x="0" y="0"/>
          <a:ext cx="0" cy="0"/>
          <a:chOff x="0" y="0"/>
          <a:chExt cx="0" cy="0"/>
        </a:xfrm>
      </p:grpSpPr>
      <p:pic>
        <p:nvPicPr>
          <p:cNvPr id="1314" name="Google Shape;1314;p216"/>
          <p:cNvPicPr preferRelativeResize="0"/>
          <p:nvPr/>
        </p:nvPicPr>
        <p:blipFill rotWithShape="1">
          <a:blip r:embed="rId2">
            <a:alphaModFix/>
          </a:blip>
          <a:srcRect/>
          <a:stretch/>
        </p:blipFill>
        <p:spPr>
          <a:xfrm>
            <a:off x="2946050" y="1798688"/>
            <a:ext cx="6197948" cy="3349575"/>
          </a:xfrm>
          <a:prstGeom prst="rect">
            <a:avLst/>
          </a:prstGeom>
          <a:noFill/>
          <a:ln>
            <a:noFill/>
          </a:ln>
        </p:spPr>
      </p:pic>
      <p:pic>
        <p:nvPicPr>
          <p:cNvPr id="1315" name="Google Shape;1315;p216"/>
          <p:cNvPicPr preferRelativeResize="0"/>
          <p:nvPr/>
        </p:nvPicPr>
        <p:blipFill rotWithShape="1">
          <a:blip r:embed="rId2">
            <a:alphaModFix/>
          </a:blip>
          <a:srcRect t="47343"/>
          <a:stretch/>
        </p:blipFill>
        <p:spPr>
          <a:xfrm>
            <a:off x="2946050" y="0"/>
            <a:ext cx="6197948" cy="1763758"/>
          </a:xfrm>
          <a:prstGeom prst="rect">
            <a:avLst/>
          </a:prstGeom>
          <a:noFill/>
          <a:ln>
            <a:noFill/>
          </a:ln>
        </p:spPr>
      </p:pic>
      <p:sp>
        <p:nvSpPr>
          <p:cNvPr id="1316" name="Google Shape;1316;p216"/>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
        <p:nvSpPr>
          <p:cNvPr id="1317" name="Google Shape;1317;p216"/>
          <p:cNvSpPr txBox="1">
            <a:spLocks noGrp="1"/>
          </p:cNvSpPr>
          <p:nvPr>
            <p:ph type="subTitle" idx="1"/>
          </p:nvPr>
        </p:nvSpPr>
        <p:spPr>
          <a:xfrm>
            <a:off x="451700" y="4183821"/>
            <a:ext cx="4457400" cy="470235"/>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318" name="Google Shape;1318;p216"/>
          <p:cNvSpPr/>
          <p:nvPr/>
        </p:nvSpPr>
        <p:spPr>
          <a:xfrm>
            <a:off x="451701" y="2112730"/>
            <a:ext cx="6602297" cy="1227879"/>
          </a:xfrm>
          <a:prstGeom prst="rect">
            <a:avLst/>
          </a:prstGeom>
        </p:spPr>
        <p:txBody>
          <a:bodyPr>
            <a:prstTxWarp prst="textPlain">
              <a:avLst/>
            </a:prstTxWarp>
          </a:bodyPr>
          <a:lstStyle/>
          <a:p>
            <a:pPr lvl="0" algn="ctr"/>
            <a:r>
              <a:rPr sz="1400" b="1" i="0">
                <a:ln>
                  <a:noFill/>
                </a:ln>
                <a:gradFill>
                  <a:gsLst>
                    <a:gs pos="0">
                      <a:schemeClr val="accent1"/>
                    </a:gs>
                    <a:gs pos="48000">
                      <a:schemeClr val="accent2"/>
                    </a:gs>
                    <a:gs pos="100000">
                      <a:schemeClr val="accent3"/>
                    </a:gs>
                  </a:gsLst>
                  <a:lin ang="0" scaled="0"/>
                </a:gradFill>
                <a:latin typeface="Inter"/>
              </a:rPr>
              <a:t>Thank you</a:t>
            </a:r>
          </a:p>
        </p:txBody>
      </p:sp>
      <p:pic>
        <p:nvPicPr>
          <p:cNvPr id="1319" name="Google Shape;1319;p216"/>
          <p:cNvPicPr preferRelativeResize="0"/>
          <p:nvPr/>
        </p:nvPicPr>
        <p:blipFill rotWithShape="1">
          <a:blip r:embed="rId3">
            <a:alphaModFix/>
          </a:blip>
          <a:srcRect/>
          <a:stretch/>
        </p:blipFill>
        <p:spPr>
          <a:xfrm>
            <a:off x="451688" y="647512"/>
            <a:ext cx="480464" cy="468734"/>
          </a:xfrm>
          <a:prstGeom prst="rect">
            <a:avLst/>
          </a:prstGeom>
          <a:noFill/>
          <a:ln>
            <a:noFill/>
          </a:ln>
        </p:spPr>
      </p:pic>
    </p:spTree>
    <p:extLst>
      <p:ext uri="{BB962C8B-B14F-4D97-AF65-F5344CB8AC3E}">
        <p14:creationId xmlns:p14="http://schemas.microsoft.com/office/powerpoint/2010/main" val="396330547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45. Thank you">
  <p:cSld name="45. Thank you">
    <p:spTree>
      <p:nvGrpSpPr>
        <p:cNvPr id="1" name="Shape 1320"/>
        <p:cNvGrpSpPr/>
        <p:nvPr/>
      </p:nvGrpSpPr>
      <p:grpSpPr>
        <a:xfrm>
          <a:off x="0" y="0"/>
          <a:ext cx="0" cy="0"/>
          <a:chOff x="0" y="0"/>
          <a:chExt cx="0" cy="0"/>
        </a:xfrm>
      </p:grpSpPr>
      <p:pic>
        <p:nvPicPr>
          <p:cNvPr id="1321" name="Google Shape;1321;p217"/>
          <p:cNvPicPr preferRelativeResize="0"/>
          <p:nvPr/>
        </p:nvPicPr>
        <p:blipFill rotWithShape="1">
          <a:blip r:embed="rId2">
            <a:alphaModFix/>
          </a:blip>
          <a:srcRect/>
          <a:stretch/>
        </p:blipFill>
        <p:spPr>
          <a:xfrm>
            <a:off x="2946050" y="1798688"/>
            <a:ext cx="6197948" cy="3349575"/>
          </a:xfrm>
          <a:prstGeom prst="rect">
            <a:avLst/>
          </a:prstGeom>
          <a:noFill/>
          <a:ln>
            <a:noFill/>
          </a:ln>
        </p:spPr>
      </p:pic>
      <p:pic>
        <p:nvPicPr>
          <p:cNvPr id="1322" name="Google Shape;1322;p217"/>
          <p:cNvPicPr preferRelativeResize="0"/>
          <p:nvPr/>
        </p:nvPicPr>
        <p:blipFill rotWithShape="1">
          <a:blip r:embed="rId2">
            <a:alphaModFix/>
          </a:blip>
          <a:srcRect t="47343"/>
          <a:stretch/>
        </p:blipFill>
        <p:spPr>
          <a:xfrm>
            <a:off x="2946050" y="0"/>
            <a:ext cx="6197948" cy="1763758"/>
          </a:xfrm>
          <a:prstGeom prst="rect">
            <a:avLst/>
          </a:prstGeom>
          <a:noFill/>
          <a:ln>
            <a:noFill/>
          </a:ln>
        </p:spPr>
      </p:pic>
      <p:sp>
        <p:nvSpPr>
          <p:cNvPr id="1323" name="Google Shape;1323;p217"/>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sp>
        <p:nvSpPr>
          <p:cNvPr id="1324" name="Google Shape;1324;p217"/>
          <p:cNvSpPr txBox="1">
            <a:spLocks noGrp="1"/>
          </p:cNvSpPr>
          <p:nvPr>
            <p:ph type="subTitle" idx="1"/>
          </p:nvPr>
        </p:nvSpPr>
        <p:spPr>
          <a:xfrm>
            <a:off x="451700" y="4183821"/>
            <a:ext cx="4457400" cy="470235"/>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325" name="Google Shape;1325;p217"/>
          <p:cNvSpPr/>
          <p:nvPr/>
        </p:nvSpPr>
        <p:spPr>
          <a:xfrm>
            <a:off x="451701" y="2112730"/>
            <a:ext cx="6602297" cy="1227879"/>
          </a:xfrm>
          <a:prstGeom prst="rect">
            <a:avLst/>
          </a:prstGeom>
        </p:spPr>
        <p:txBody>
          <a:bodyPr>
            <a:prstTxWarp prst="textPlain">
              <a:avLst/>
            </a:prstTxWarp>
          </a:bodyPr>
          <a:lstStyle/>
          <a:p>
            <a:pPr lvl="0" algn="ctr"/>
            <a:r>
              <a:rPr sz="1400" b="1" i="0">
                <a:ln>
                  <a:noFill/>
                </a:ln>
                <a:gradFill>
                  <a:gsLst>
                    <a:gs pos="0">
                      <a:schemeClr val="accent4"/>
                    </a:gs>
                    <a:gs pos="48000">
                      <a:schemeClr val="accent5"/>
                    </a:gs>
                    <a:gs pos="100000">
                      <a:schemeClr val="accent6"/>
                    </a:gs>
                  </a:gsLst>
                  <a:lin ang="0" scaled="0"/>
                </a:gradFill>
                <a:latin typeface="Inter"/>
              </a:rPr>
              <a:t>Thank you</a:t>
            </a:r>
          </a:p>
        </p:txBody>
      </p:sp>
      <p:pic>
        <p:nvPicPr>
          <p:cNvPr id="1326" name="Google Shape;1326;p217"/>
          <p:cNvPicPr preferRelativeResize="0"/>
          <p:nvPr/>
        </p:nvPicPr>
        <p:blipFill rotWithShape="1">
          <a:blip r:embed="rId3">
            <a:alphaModFix/>
          </a:blip>
          <a:srcRect/>
          <a:stretch/>
        </p:blipFill>
        <p:spPr>
          <a:xfrm>
            <a:off x="451688" y="647512"/>
            <a:ext cx="480464" cy="468734"/>
          </a:xfrm>
          <a:prstGeom prst="rect">
            <a:avLst/>
          </a:prstGeom>
          <a:noFill/>
          <a:ln>
            <a:noFill/>
          </a:ln>
        </p:spPr>
      </p:pic>
    </p:spTree>
    <p:extLst>
      <p:ext uri="{BB962C8B-B14F-4D97-AF65-F5344CB8AC3E}">
        <p14:creationId xmlns:p14="http://schemas.microsoft.com/office/powerpoint/2010/main" val="79101569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46. Thank you">
  <p:cSld name="46. Thank you">
    <p:bg>
      <p:bgPr>
        <a:solidFill>
          <a:schemeClr val="dk1"/>
        </a:solidFill>
        <a:effectLst/>
      </p:bgPr>
    </p:bg>
    <p:spTree>
      <p:nvGrpSpPr>
        <p:cNvPr id="1" name="Shape 1327"/>
        <p:cNvGrpSpPr/>
        <p:nvPr/>
      </p:nvGrpSpPr>
      <p:grpSpPr>
        <a:xfrm>
          <a:off x="0" y="0"/>
          <a:ext cx="0" cy="0"/>
          <a:chOff x="0" y="0"/>
          <a:chExt cx="0" cy="0"/>
        </a:xfrm>
      </p:grpSpPr>
      <p:pic>
        <p:nvPicPr>
          <p:cNvPr id="1328" name="Google Shape;1328;p218"/>
          <p:cNvPicPr preferRelativeResize="0"/>
          <p:nvPr/>
        </p:nvPicPr>
        <p:blipFill rotWithShape="1">
          <a:blip r:embed="rId2">
            <a:alphaModFix/>
          </a:blip>
          <a:srcRect t="47343"/>
          <a:stretch/>
        </p:blipFill>
        <p:spPr>
          <a:xfrm>
            <a:off x="2946050" y="0"/>
            <a:ext cx="6197948" cy="1763758"/>
          </a:xfrm>
          <a:prstGeom prst="rect">
            <a:avLst/>
          </a:prstGeom>
          <a:noFill/>
          <a:ln>
            <a:noFill/>
          </a:ln>
        </p:spPr>
      </p:pic>
      <p:pic>
        <p:nvPicPr>
          <p:cNvPr id="1329" name="Google Shape;1329;p218"/>
          <p:cNvPicPr preferRelativeResize="0"/>
          <p:nvPr/>
        </p:nvPicPr>
        <p:blipFill rotWithShape="1">
          <a:blip r:embed="rId3">
            <a:alphaModFix/>
          </a:blip>
          <a:srcRect t="129" b="119"/>
          <a:stretch/>
        </p:blipFill>
        <p:spPr>
          <a:xfrm>
            <a:off x="451689" y="647512"/>
            <a:ext cx="480463" cy="468734"/>
          </a:xfrm>
          <a:prstGeom prst="rect">
            <a:avLst/>
          </a:prstGeom>
          <a:noFill/>
          <a:ln>
            <a:noFill/>
          </a:ln>
        </p:spPr>
      </p:pic>
      <p:sp>
        <p:nvSpPr>
          <p:cNvPr id="1330" name="Google Shape;1330;p218"/>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pic>
        <p:nvPicPr>
          <p:cNvPr id="1331" name="Google Shape;1331;p218"/>
          <p:cNvPicPr preferRelativeResize="0"/>
          <p:nvPr/>
        </p:nvPicPr>
        <p:blipFill rotWithShape="1">
          <a:blip r:embed="rId2">
            <a:alphaModFix/>
          </a:blip>
          <a:srcRect/>
          <a:stretch/>
        </p:blipFill>
        <p:spPr>
          <a:xfrm>
            <a:off x="2946050" y="1798688"/>
            <a:ext cx="6197948" cy="3349575"/>
          </a:xfrm>
          <a:prstGeom prst="rect">
            <a:avLst/>
          </a:prstGeom>
          <a:noFill/>
          <a:ln>
            <a:noFill/>
          </a:ln>
        </p:spPr>
      </p:pic>
      <p:sp>
        <p:nvSpPr>
          <p:cNvPr id="1332" name="Google Shape;1332;p218"/>
          <p:cNvSpPr txBox="1">
            <a:spLocks noGrp="1"/>
          </p:cNvSpPr>
          <p:nvPr>
            <p:ph type="subTitle" idx="1"/>
          </p:nvPr>
        </p:nvSpPr>
        <p:spPr>
          <a:xfrm>
            <a:off x="451700" y="4183821"/>
            <a:ext cx="4457400" cy="470235"/>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800"/>
              <a:buNone/>
              <a:defRPr>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1333" name="Google Shape;1333;p218"/>
          <p:cNvSpPr/>
          <p:nvPr/>
        </p:nvSpPr>
        <p:spPr>
          <a:xfrm>
            <a:off x="451701" y="2112730"/>
            <a:ext cx="6602297" cy="1227879"/>
          </a:xfrm>
          <a:prstGeom prst="rect">
            <a:avLst/>
          </a:prstGeom>
        </p:spPr>
        <p:txBody>
          <a:bodyPr>
            <a:prstTxWarp prst="textPlain">
              <a:avLst/>
            </a:prstTxWarp>
          </a:bodyPr>
          <a:lstStyle/>
          <a:p>
            <a:pPr lvl="0" algn="ctr"/>
            <a:r>
              <a:rPr sz="1400" b="1" i="0">
                <a:ln>
                  <a:noFill/>
                </a:ln>
                <a:gradFill>
                  <a:gsLst>
                    <a:gs pos="0">
                      <a:schemeClr val="accent1"/>
                    </a:gs>
                    <a:gs pos="48000">
                      <a:schemeClr val="accent2"/>
                    </a:gs>
                    <a:gs pos="100000">
                      <a:schemeClr val="accent3"/>
                    </a:gs>
                  </a:gsLst>
                  <a:lin ang="0" scaled="0"/>
                </a:gradFill>
                <a:latin typeface="Inter"/>
              </a:rPr>
              <a:t>Thank you</a:t>
            </a:r>
          </a:p>
        </p:txBody>
      </p:sp>
    </p:spTree>
    <p:extLst>
      <p:ext uri="{BB962C8B-B14F-4D97-AF65-F5344CB8AC3E}">
        <p14:creationId xmlns:p14="http://schemas.microsoft.com/office/powerpoint/2010/main" val="423125287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47. Thank you">
  <p:cSld name="47. Thank you">
    <p:bg>
      <p:bgPr>
        <a:solidFill>
          <a:schemeClr val="dk1"/>
        </a:solidFill>
        <a:effectLst/>
      </p:bgPr>
    </p:bg>
    <p:spTree>
      <p:nvGrpSpPr>
        <p:cNvPr id="1" name="Shape 1334"/>
        <p:cNvGrpSpPr/>
        <p:nvPr/>
      </p:nvGrpSpPr>
      <p:grpSpPr>
        <a:xfrm>
          <a:off x="0" y="0"/>
          <a:ext cx="0" cy="0"/>
          <a:chOff x="0" y="0"/>
          <a:chExt cx="0" cy="0"/>
        </a:xfrm>
      </p:grpSpPr>
      <p:sp>
        <p:nvSpPr>
          <p:cNvPr id="1335" name="Google Shape;1335;p219"/>
          <p:cNvSpPr/>
          <p:nvPr/>
        </p:nvSpPr>
        <p:spPr>
          <a:xfrm rot="10800000">
            <a:off x="0" y="5114041"/>
            <a:ext cx="9144000" cy="34232"/>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60701"/>
              </a:solidFill>
              <a:latin typeface="Arial"/>
              <a:ea typeface="Arial"/>
              <a:cs typeface="Arial"/>
              <a:sym typeface="Arial"/>
            </a:endParaRPr>
          </a:p>
        </p:txBody>
      </p:sp>
      <p:pic>
        <p:nvPicPr>
          <p:cNvPr id="1336" name="Google Shape;1336;p219"/>
          <p:cNvPicPr preferRelativeResize="0"/>
          <p:nvPr/>
        </p:nvPicPr>
        <p:blipFill rotWithShape="1">
          <a:blip r:embed="rId2">
            <a:alphaModFix/>
          </a:blip>
          <a:srcRect t="47343"/>
          <a:stretch/>
        </p:blipFill>
        <p:spPr>
          <a:xfrm>
            <a:off x="2946050" y="0"/>
            <a:ext cx="6197948" cy="1763758"/>
          </a:xfrm>
          <a:prstGeom prst="rect">
            <a:avLst/>
          </a:prstGeom>
          <a:noFill/>
          <a:ln>
            <a:noFill/>
          </a:ln>
        </p:spPr>
      </p:pic>
      <p:pic>
        <p:nvPicPr>
          <p:cNvPr id="1337" name="Google Shape;1337;p219"/>
          <p:cNvPicPr preferRelativeResize="0"/>
          <p:nvPr/>
        </p:nvPicPr>
        <p:blipFill rotWithShape="1">
          <a:blip r:embed="rId3">
            <a:alphaModFix/>
          </a:blip>
          <a:srcRect t="129" b="119"/>
          <a:stretch/>
        </p:blipFill>
        <p:spPr>
          <a:xfrm>
            <a:off x="451689" y="647512"/>
            <a:ext cx="480463" cy="468734"/>
          </a:xfrm>
          <a:prstGeom prst="rect">
            <a:avLst/>
          </a:prstGeom>
          <a:noFill/>
          <a:ln>
            <a:noFill/>
          </a:ln>
        </p:spPr>
      </p:pic>
      <p:pic>
        <p:nvPicPr>
          <p:cNvPr id="1338" name="Google Shape;1338;p219"/>
          <p:cNvPicPr preferRelativeResize="0"/>
          <p:nvPr/>
        </p:nvPicPr>
        <p:blipFill rotWithShape="1">
          <a:blip r:embed="rId2">
            <a:alphaModFix/>
          </a:blip>
          <a:srcRect/>
          <a:stretch/>
        </p:blipFill>
        <p:spPr>
          <a:xfrm>
            <a:off x="2946050" y="1798688"/>
            <a:ext cx="6197948" cy="3349575"/>
          </a:xfrm>
          <a:prstGeom prst="rect">
            <a:avLst/>
          </a:prstGeom>
          <a:noFill/>
          <a:ln>
            <a:noFill/>
          </a:ln>
        </p:spPr>
      </p:pic>
      <p:sp>
        <p:nvSpPr>
          <p:cNvPr id="1339" name="Google Shape;1339;p219"/>
          <p:cNvSpPr txBox="1">
            <a:spLocks noGrp="1"/>
          </p:cNvSpPr>
          <p:nvPr>
            <p:ph type="subTitle" idx="1"/>
          </p:nvPr>
        </p:nvSpPr>
        <p:spPr>
          <a:xfrm>
            <a:off x="451700" y="4183821"/>
            <a:ext cx="4457400" cy="470235"/>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1800"/>
              <a:buNone/>
              <a:defRPr>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1340" name="Google Shape;1340;p219"/>
          <p:cNvSpPr/>
          <p:nvPr/>
        </p:nvSpPr>
        <p:spPr>
          <a:xfrm>
            <a:off x="451701" y="2112730"/>
            <a:ext cx="6602297" cy="1227879"/>
          </a:xfrm>
          <a:prstGeom prst="rect">
            <a:avLst/>
          </a:prstGeom>
        </p:spPr>
        <p:txBody>
          <a:bodyPr>
            <a:prstTxWarp prst="textPlain">
              <a:avLst/>
            </a:prstTxWarp>
          </a:bodyPr>
          <a:lstStyle/>
          <a:p>
            <a:pPr lvl="0" algn="ctr"/>
            <a:r>
              <a:rPr sz="1400" b="1" i="0">
                <a:ln>
                  <a:noFill/>
                </a:ln>
                <a:gradFill>
                  <a:gsLst>
                    <a:gs pos="0">
                      <a:schemeClr val="accent4"/>
                    </a:gs>
                    <a:gs pos="48000">
                      <a:schemeClr val="accent5"/>
                    </a:gs>
                    <a:gs pos="100000">
                      <a:schemeClr val="accent6"/>
                    </a:gs>
                  </a:gsLst>
                  <a:lin ang="0" scaled="0"/>
                </a:gradFill>
                <a:latin typeface="Inter"/>
              </a:rPr>
              <a:t>Thank you</a:t>
            </a:r>
          </a:p>
        </p:txBody>
      </p:sp>
    </p:spTree>
    <p:extLst>
      <p:ext uri="{BB962C8B-B14F-4D97-AF65-F5344CB8AC3E}">
        <p14:creationId xmlns:p14="http://schemas.microsoft.com/office/powerpoint/2010/main" val="279354046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44" scaled="0"/>
        </a:gradFill>
        <a:effectLst/>
      </p:bgPr>
    </p:bg>
    <p:spTree>
      <p:nvGrpSpPr>
        <p:cNvPr id="1" name="Shape 1341"/>
        <p:cNvGrpSpPr/>
        <p:nvPr/>
      </p:nvGrpSpPr>
      <p:grpSpPr>
        <a:xfrm>
          <a:off x="0" y="0"/>
          <a:ext cx="0" cy="0"/>
          <a:chOff x="0" y="0"/>
          <a:chExt cx="0" cy="0"/>
        </a:xfrm>
      </p:grpSpPr>
      <p:sp>
        <p:nvSpPr>
          <p:cNvPr id="1342" name="Google Shape;1342;p220"/>
          <p:cNvSpPr>
            <a:spLocks noGrp="1"/>
          </p:cNvSpPr>
          <p:nvPr>
            <p:ph type="pic" idx="2"/>
          </p:nvPr>
        </p:nvSpPr>
        <p:spPr>
          <a:xfrm>
            <a:off x="1378078" y="1716093"/>
            <a:ext cx="1713000" cy="1716088"/>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343" name="Google Shape;1343;p220"/>
          <p:cNvSpPr txBox="1">
            <a:spLocks noGrp="1"/>
          </p:cNvSpPr>
          <p:nvPr>
            <p:ph type="title"/>
          </p:nvPr>
        </p:nvSpPr>
        <p:spPr>
          <a:xfrm>
            <a:off x="3334512" y="1915920"/>
            <a:ext cx="4729500" cy="741386"/>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344" name="Google Shape;1344;p220"/>
          <p:cNvSpPr txBox="1">
            <a:spLocks noGrp="1"/>
          </p:cNvSpPr>
          <p:nvPr>
            <p:ph type="subTitle" idx="1"/>
          </p:nvPr>
        </p:nvSpPr>
        <p:spPr>
          <a:xfrm>
            <a:off x="3334512" y="2510833"/>
            <a:ext cx="4729500" cy="33871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345" name="Google Shape;1345;p220"/>
          <p:cNvSpPr txBox="1">
            <a:spLocks noGrp="1"/>
          </p:cNvSpPr>
          <p:nvPr>
            <p:ph type="body" idx="3"/>
          </p:nvPr>
        </p:nvSpPr>
        <p:spPr>
          <a:xfrm>
            <a:off x="3334512" y="2849548"/>
            <a:ext cx="4729500" cy="3059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317500" algn="l">
              <a:lnSpc>
                <a:spcPct val="90000"/>
              </a:lnSpc>
              <a:spcBef>
                <a:spcPts val="1200"/>
              </a:spcBef>
              <a:spcAft>
                <a:spcPts val="0"/>
              </a:spcAft>
              <a:buClr>
                <a:schemeClr val="dk1"/>
              </a:buClr>
              <a:buSzPts val="1400"/>
              <a:buFont typeface="Arial"/>
              <a:buChar char="○"/>
              <a:defRPr>
                <a:solidFill>
                  <a:schemeClr val="dk1"/>
                </a:solidFill>
              </a:defRPr>
            </a:lvl2pPr>
            <a:lvl3pPr marL="1371600" lvl="2" indent="-304800" algn="l">
              <a:lnSpc>
                <a:spcPct val="90000"/>
              </a:lnSpc>
              <a:spcBef>
                <a:spcPts val="1200"/>
              </a:spcBef>
              <a:spcAft>
                <a:spcPts val="0"/>
              </a:spcAft>
              <a:buClr>
                <a:schemeClr val="dk1"/>
              </a:buClr>
              <a:buSzPts val="1200"/>
              <a:buFont typeface="Arial"/>
              <a:buChar char="■"/>
              <a:defRPr>
                <a:solidFill>
                  <a:schemeClr val="dk1"/>
                </a:solidFill>
              </a:defRPr>
            </a:lvl3pPr>
            <a:lvl4pPr marL="1828800" lvl="3" indent="-292100" algn="l">
              <a:lnSpc>
                <a:spcPct val="90000"/>
              </a:lnSpc>
              <a:spcBef>
                <a:spcPts val="1200"/>
              </a:spcBef>
              <a:spcAft>
                <a:spcPts val="0"/>
              </a:spcAft>
              <a:buClr>
                <a:schemeClr val="dk1"/>
              </a:buClr>
              <a:buSzPts val="1000"/>
              <a:buFont typeface="Arial"/>
              <a:buChar char="●"/>
              <a:defRPr>
                <a:solidFill>
                  <a:schemeClr val="dk1"/>
                </a:solidFill>
              </a:defRPr>
            </a:lvl4pPr>
            <a:lvl5pPr marL="2286000" lvl="4" indent="-292100" algn="l">
              <a:lnSpc>
                <a:spcPct val="90000"/>
              </a:lnSpc>
              <a:spcBef>
                <a:spcPts val="1200"/>
              </a:spcBef>
              <a:spcAft>
                <a:spcPts val="0"/>
              </a:spcAft>
              <a:buClr>
                <a:schemeClr val="dk1"/>
              </a:buClr>
              <a:buSzPts val="1000"/>
              <a:buFont typeface="Arial"/>
              <a:buChar char="○"/>
              <a:defRPr>
                <a:solidFill>
                  <a:schemeClr val="dk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1200"/>
              </a:spcBef>
              <a:spcAft>
                <a:spcPts val="0"/>
              </a:spcAft>
              <a:buClr>
                <a:schemeClr val="dk1"/>
              </a:buClr>
              <a:buSzPts val="1800"/>
              <a:buChar char="●"/>
              <a:defRPr/>
            </a:lvl7pPr>
            <a:lvl8pPr marL="3657600" lvl="7" indent="-342900" algn="l">
              <a:lnSpc>
                <a:spcPct val="90000"/>
              </a:lnSpc>
              <a:spcBef>
                <a:spcPts val="1200"/>
              </a:spcBef>
              <a:spcAft>
                <a:spcPts val="0"/>
              </a:spcAft>
              <a:buClr>
                <a:schemeClr val="dk1"/>
              </a:buClr>
              <a:buSzPts val="1800"/>
              <a:buChar char="○"/>
              <a:defRPr/>
            </a:lvl8pPr>
            <a:lvl9pPr marL="4114800" lvl="8" indent="-342900" algn="l">
              <a:lnSpc>
                <a:spcPct val="90000"/>
              </a:lnSpc>
              <a:spcBef>
                <a:spcPts val="1200"/>
              </a:spcBef>
              <a:spcAft>
                <a:spcPts val="1200"/>
              </a:spcAft>
              <a:buClr>
                <a:schemeClr val="dk1"/>
              </a:buClr>
              <a:buSzPts val="1800"/>
              <a:buChar char="■"/>
              <a:defRPr/>
            </a:lvl9pPr>
          </a:lstStyle>
          <a:p>
            <a:endParaRPr/>
          </a:p>
        </p:txBody>
      </p:sp>
    </p:spTree>
    <p:extLst>
      <p:ext uri="{BB962C8B-B14F-4D97-AF65-F5344CB8AC3E}">
        <p14:creationId xmlns:p14="http://schemas.microsoft.com/office/powerpoint/2010/main" val="17773563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00 Cover">
  <p:cSld name="00 Cover">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6"/>
          <p:cNvSpPr txBox="1">
            <a:spLocks noGrp="1"/>
          </p:cNvSpPr>
          <p:nvPr>
            <p:ph type="title"/>
          </p:nvPr>
        </p:nvSpPr>
        <p:spPr>
          <a:xfrm>
            <a:off x="398900" y="1195181"/>
            <a:ext cx="8340300" cy="1649426"/>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1"/>
              </a:buClr>
              <a:buSzPts val="5600"/>
              <a:buFont typeface="Inter SemiBold"/>
              <a:buNone/>
              <a:defRPr sz="56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8" name="Google Shape;128;p26"/>
          <p:cNvGrpSpPr/>
          <p:nvPr/>
        </p:nvGrpSpPr>
        <p:grpSpPr>
          <a:xfrm>
            <a:off x="404868" y="404895"/>
            <a:ext cx="2718401" cy="343749"/>
            <a:chOff x="247200" y="2395975"/>
            <a:chExt cx="7088400" cy="895750"/>
          </a:xfrm>
        </p:grpSpPr>
        <p:sp>
          <p:nvSpPr>
            <p:cNvPr id="129" name="Google Shape;129;p26"/>
            <p:cNvSpPr/>
            <p:nvPr/>
          </p:nvSpPr>
          <p:spPr>
            <a:xfrm>
              <a:off x="609150" y="2890125"/>
              <a:ext cx="71900" cy="160325"/>
            </a:xfrm>
            <a:custGeom>
              <a:avLst/>
              <a:gdLst/>
              <a:ahLst/>
              <a:cxnLst/>
              <a:rect l="l" t="t" r="r" b="b"/>
              <a:pathLst>
                <a:path w="2876" h="6413" extrusionOk="0">
                  <a:moveTo>
                    <a:pt x="1421" y="0"/>
                  </a:moveTo>
                  <a:cubicBezTo>
                    <a:pt x="628" y="0"/>
                    <a:pt x="0" y="661"/>
                    <a:pt x="0" y="1454"/>
                  </a:cubicBezTo>
                  <a:lnTo>
                    <a:pt x="0" y="4958"/>
                  </a:lnTo>
                  <a:cubicBezTo>
                    <a:pt x="0" y="5751"/>
                    <a:pt x="628" y="6412"/>
                    <a:pt x="1421" y="6412"/>
                  </a:cubicBezTo>
                  <a:cubicBezTo>
                    <a:pt x="2248" y="6412"/>
                    <a:pt x="2876" y="5751"/>
                    <a:pt x="2876" y="4958"/>
                  </a:cubicBezTo>
                  <a:lnTo>
                    <a:pt x="2876" y="1454"/>
                  </a:lnTo>
                  <a:cubicBezTo>
                    <a:pt x="2876" y="661"/>
                    <a:pt x="2248" y="0"/>
                    <a:pt x="14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6"/>
            <p:cNvSpPr/>
            <p:nvPr/>
          </p:nvSpPr>
          <p:spPr>
            <a:xfrm>
              <a:off x="804975" y="2890125"/>
              <a:ext cx="72750" cy="160325"/>
            </a:xfrm>
            <a:custGeom>
              <a:avLst/>
              <a:gdLst/>
              <a:ahLst/>
              <a:cxnLst/>
              <a:rect l="l" t="t" r="r" b="b"/>
              <a:pathLst>
                <a:path w="2910" h="6413" extrusionOk="0">
                  <a:moveTo>
                    <a:pt x="1455" y="0"/>
                  </a:moveTo>
                  <a:cubicBezTo>
                    <a:pt x="662" y="0"/>
                    <a:pt x="1" y="661"/>
                    <a:pt x="1" y="1454"/>
                  </a:cubicBezTo>
                  <a:lnTo>
                    <a:pt x="1" y="4958"/>
                  </a:lnTo>
                  <a:cubicBezTo>
                    <a:pt x="1" y="5751"/>
                    <a:pt x="662" y="6412"/>
                    <a:pt x="1455" y="6412"/>
                  </a:cubicBezTo>
                  <a:cubicBezTo>
                    <a:pt x="2249" y="6412"/>
                    <a:pt x="2910" y="5751"/>
                    <a:pt x="2910" y="4958"/>
                  </a:cubicBezTo>
                  <a:lnTo>
                    <a:pt x="2910" y="1454"/>
                  </a:lnTo>
                  <a:cubicBezTo>
                    <a:pt x="2910" y="661"/>
                    <a:pt x="2249" y="0"/>
                    <a:pt x="14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6"/>
            <p:cNvSpPr/>
            <p:nvPr/>
          </p:nvSpPr>
          <p:spPr>
            <a:xfrm>
              <a:off x="247200" y="2395975"/>
              <a:ext cx="991650" cy="828000"/>
            </a:xfrm>
            <a:custGeom>
              <a:avLst/>
              <a:gdLst/>
              <a:ahLst/>
              <a:cxnLst/>
              <a:rect l="l" t="t" r="r" b="b"/>
              <a:pathLst>
                <a:path w="39666" h="33120" extrusionOk="0">
                  <a:moveTo>
                    <a:pt x="39533" y="24823"/>
                  </a:moveTo>
                  <a:cubicBezTo>
                    <a:pt x="38112" y="27269"/>
                    <a:pt x="29848" y="33119"/>
                    <a:pt x="19833" y="33119"/>
                  </a:cubicBezTo>
                  <a:cubicBezTo>
                    <a:pt x="9818" y="33119"/>
                    <a:pt x="1554" y="27269"/>
                    <a:pt x="133" y="24823"/>
                  </a:cubicBezTo>
                  <a:cubicBezTo>
                    <a:pt x="34" y="24625"/>
                    <a:pt x="1" y="24427"/>
                    <a:pt x="1" y="24228"/>
                  </a:cubicBezTo>
                  <a:lnTo>
                    <a:pt x="1" y="19832"/>
                  </a:lnTo>
                  <a:cubicBezTo>
                    <a:pt x="1" y="19634"/>
                    <a:pt x="34" y="19469"/>
                    <a:pt x="100" y="19270"/>
                  </a:cubicBezTo>
                  <a:cubicBezTo>
                    <a:pt x="728" y="17750"/>
                    <a:pt x="2314" y="15502"/>
                    <a:pt x="4397" y="14907"/>
                  </a:cubicBezTo>
                  <a:cubicBezTo>
                    <a:pt x="4694" y="14180"/>
                    <a:pt x="5091" y="13156"/>
                    <a:pt x="5454" y="12395"/>
                  </a:cubicBezTo>
                  <a:cubicBezTo>
                    <a:pt x="5421" y="11800"/>
                    <a:pt x="5388" y="11205"/>
                    <a:pt x="5388" y="10610"/>
                  </a:cubicBezTo>
                  <a:cubicBezTo>
                    <a:pt x="5388" y="8396"/>
                    <a:pt x="5851" y="6479"/>
                    <a:pt x="7239" y="5024"/>
                  </a:cubicBezTo>
                  <a:cubicBezTo>
                    <a:pt x="7900" y="4363"/>
                    <a:pt x="8727" y="3835"/>
                    <a:pt x="9685" y="3471"/>
                  </a:cubicBezTo>
                  <a:cubicBezTo>
                    <a:pt x="11999" y="1587"/>
                    <a:pt x="15304" y="0"/>
                    <a:pt x="19800" y="0"/>
                  </a:cubicBezTo>
                  <a:cubicBezTo>
                    <a:pt x="24328" y="0"/>
                    <a:pt x="27667" y="1587"/>
                    <a:pt x="29980" y="3471"/>
                  </a:cubicBezTo>
                  <a:cubicBezTo>
                    <a:pt x="30939" y="3835"/>
                    <a:pt x="31765" y="4363"/>
                    <a:pt x="32426" y="5024"/>
                  </a:cubicBezTo>
                  <a:cubicBezTo>
                    <a:pt x="33815" y="6479"/>
                    <a:pt x="34310" y="8396"/>
                    <a:pt x="34310" y="10610"/>
                  </a:cubicBezTo>
                  <a:cubicBezTo>
                    <a:pt x="34310" y="11205"/>
                    <a:pt x="34277" y="11800"/>
                    <a:pt x="34211" y="12395"/>
                  </a:cubicBezTo>
                  <a:cubicBezTo>
                    <a:pt x="34575" y="13156"/>
                    <a:pt x="35005" y="14180"/>
                    <a:pt x="35269" y="14907"/>
                  </a:cubicBezTo>
                  <a:cubicBezTo>
                    <a:pt x="37351" y="15502"/>
                    <a:pt x="38971" y="17750"/>
                    <a:pt x="39566" y="19270"/>
                  </a:cubicBezTo>
                  <a:cubicBezTo>
                    <a:pt x="39632" y="19469"/>
                    <a:pt x="39665" y="19634"/>
                    <a:pt x="39665" y="19832"/>
                  </a:cubicBezTo>
                  <a:lnTo>
                    <a:pt x="39665" y="24228"/>
                  </a:lnTo>
                  <a:cubicBezTo>
                    <a:pt x="39665" y="24427"/>
                    <a:pt x="39632" y="24625"/>
                    <a:pt x="39533" y="24823"/>
                  </a:cubicBezTo>
                  <a:close/>
                  <a:moveTo>
                    <a:pt x="21188" y="10049"/>
                  </a:moveTo>
                  <a:cubicBezTo>
                    <a:pt x="21122" y="9520"/>
                    <a:pt x="21089" y="9024"/>
                    <a:pt x="21089" y="8594"/>
                  </a:cubicBezTo>
                  <a:lnTo>
                    <a:pt x="21089" y="8561"/>
                  </a:lnTo>
                  <a:cubicBezTo>
                    <a:pt x="21089" y="7272"/>
                    <a:pt x="21353" y="6446"/>
                    <a:pt x="21816" y="5950"/>
                  </a:cubicBezTo>
                  <a:cubicBezTo>
                    <a:pt x="22378" y="5289"/>
                    <a:pt x="23535" y="4793"/>
                    <a:pt x="25981" y="5058"/>
                  </a:cubicBezTo>
                  <a:cubicBezTo>
                    <a:pt x="28460" y="5355"/>
                    <a:pt x="29848" y="5950"/>
                    <a:pt x="30641" y="6776"/>
                  </a:cubicBezTo>
                  <a:cubicBezTo>
                    <a:pt x="31402" y="7537"/>
                    <a:pt x="31831" y="8726"/>
                    <a:pt x="31831" y="10610"/>
                  </a:cubicBezTo>
                  <a:cubicBezTo>
                    <a:pt x="31831" y="12594"/>
                    <a:pt x="31534" y="13784"/>
                    <a:pt x="30906" y="14511"/>
                  </a:cubicBezTo>
                  <a:cubicBezTo>
                    <a:pt x="30278" y="15172"/>
                    <a:pt x="29121" y="15734"/>
                    <a:pt x="26510" y="15734"/>
                  </a:cubicBezTo>
                  <a:cubicBezTo>
                    <a:pt x="24493" y="15734"/>
                    <a:pt x="23370" y="15073"/>
                    <a:pt x="22642" y="14180"/>
                  </a:cubicBezTo>
                  <a:cubicBezTo>
                    <a:pt x="21849" y="13222"/>
                    <a:pt x="21419" y="11800"/>
                    <a:pt x="21188" y="10049"/>
                  </a:cubicBezTo>
                  <a:close/>
                  <a:moveTo>
                    <a:pt x="18511" y="10049"/>
                  </a:moveTo>
                  <a:cubicBezTo>
                    <a:pt x="18577" y="9520"/>
                    <a:pt x="18610" y="9024"/>
                    <a:pt x="18610" y="8594"/>
                  </a:cubicBezTo>
                  <a:lnTo>
                    <a:pt x="18610" y="8561"/>
                  </a:lnTo>
                  <a:cubicBezTo>
                    <a:pt x="18610" y="7272"/>
                    <a:pt x="18312" y="6446"/>
                    <a:pt x="17883" y="5950"/>
                  </a:cubicBezTo>
                  <a:cubicBezTo>
                    <a:pt x="17321" y="5289"/>
                    <a:pt x="16164" y="4793"/>
                    <a:pt x="13685" y="5058"/>
                  </a:cubicBezTo>
                  <a:cubicBezTo>
                    <a:pt x="11206" y="5355"/>
                    <a:pt x="9818" y="5950"/>
                    <a:pt x="9024" y="6776"/>
                  </a:cubicBezTo>
                  <a:cubicBezTo>
                    <a:pt x="8264" y="7537"/>
                    <a:pt x="7867" y="8726"/>
                    <a:pt x="7867" y="10610"/>
                  </a:cubicBezTo>
                  <a:cubicBezTo>
                    <a:pt x="7867" y="12594"/>
                    <a:pt x="8165" y="13784"/>
                    <a:pt x="8793" y="14511"/>
                  </a:cubicBezTo>
                  <a:cubicBezTo>
                    <a:pt x="9388" y="15172"/>
                    <a:pt x="10578" y="15734"/>
                    <a:pt x="13189" y="15734"/>
                  </a:cubicBezTo>
                  <a:cubicBezTo>
                    <a:pt x="15172" y="15734"/>
                    <a:pt x="16329" y="15073"/>
                    <a:pt x="17056" y="14180"/>
                  </a:cubicBezTo>
                  <a:cubicBezTo>
                    <a:pt x="17817" y="13222"/>
                    <a:pt x="18279" y="11800"/>
                    <a:pt x="18511" y="10049"/>
                  </a:cubicBezTo>
                  <a:close/>
                  <a:moveTo>
                    <a:pt x="20130" y="14907"/>
                  </a:moveTo>
                  <a:lnTo>
                    <a:pt x="19998" y="14907"/>
                  </a:lnTo>
                  <a:cubicBezTo>
                    <a:pt x="19833" y="14907"/>
                    <a:pt x="19635" y="14907"/>
                    <a:pt x="19568" y="14907"/>
                  </a:cubicBezTo>
                  <a:cubicBezTo>
                    <a:pt x="19370" y="15205"/>
                    <a:pt x="19172" y="15469"/>
                    <a:pt x="18973" y="15734"/>
                  </a:cubicBezTo>
                  <a:cubicBezTo>
                    <a:pt x="17684" y="17320"/>
                    <a:pt x="15800" y="18213"/>
                    <a:pt x="13189" y="18213"/>
                  </a:cubicBezTo>
                  <a:cubicBezTo>
                    <a:pt x="10313" y="18213"/>
                    <a:pt x="8231" y="17618"/>
                    <a:pt x="6942" y="16130"/>
                  </a:cubicBezTo>
                  <a:cubicBezTo>
                    <a:pt x="6843" y="16064"/>
                    <a:pt x="6777" y="15965"/>
                    <a:pt x="6777" y="15965"/>
                  </a:cubicBezTo>
                  <a:lnTo>
                    <a:pt x="6611" y="16130"/>
                  </a:lnTo>
                  <a:lnTo>
                    <a:pt x="6611" y="27005"/>
                  </a:lnTo>
                  <a:cubicBezTo>
                    <a:pt x="8991" y="28294"/>
                    <a:pt x="14082" y="30607"/>
                    <a:pt x="19833" y="30607"/>
                  </a:cubicBezTo>
                  <a:cubicBezTo>
                    <a:pt x="25584" y="30607"/>
                    <a:pt x="30675" y="28294"/>
                    <a:pt x="33054" y="27005"/>
                  </a:cubicBezTo>
                  <a:lnTo>
                    <a:pt x="33054" y="16130"/>
                  </a:lnTo>
                  <a:lnTo>
                    <a:pt x="32889" y="15965"/>
                  </a:lnTo>
                  <a:cubicBezTo>
                    <a:pt x="32889" y="15965"/>
                    <a:pt x="32856" y="16031"/>
                    <a:pt x="32757" y="16130"/>
                  </a:cubicBezTo>
                  <a:cubicBezTo>
                    <a:pt x="31435" y="17618"/>
                    <a:pt x="29352" y="18213"/>
                    <a:pt x="26510" y="18213"/>
                  </a:cubicBezTo>
                  <a:cubicBezTo>
                    <a:pt x="23865" y="18213"/>
                    <a:pt x="21981" y="17320"/>
                    <a:pt x="20725" y="15734"/>
                  </a:cubicBezTo>
                  <a:cubicBezTo>
                    <a:pt x="20494" y="15469"/>
                    <a:pt x="20296" y="15205"/>
                    <a:pt x="20130" y="1490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6"/>
            <p:cNvSpPr/>
            <p:nvPr/>
          </p:nvSpPr>
          <p:spPr>
            <a:xfrm>
              <a:off x="1456975" y="2468700"/>
              <a:ext cx="653650" cy="679250"/>
            </a:xfrm>
            <a:custGeom>
              <a:avLst/>
              <a:gdLst/>
              <a:ahLst/>
              <a:cxnLst/>
              <a:rect l="l" t="t" r="r" b="b"/>
              <a:pathLst>
                <a:path w="26146" h="27170" extrusionOk="0">
                  <a:moveTo>
                    <a:pt x="13387" y="0"/>
                  </a:moveTo>
                  <a:cubicBezTo>
                    <a:pt x="11371" y="0"/>
                    <a:pt x="9520" y="298"/>
                    <a:pt x="7867" y="926"/>
                  </a:cubicBezTo>
                  <a:cubicBezTo>
                    <a:pt x="6248" y="1521"/>
                    <a:pt x="4859" y="2413"/>
                    <a:pt x="3669" y="3570"/>
                  </a:cubicBezTo>
                  <a:cubicBezTo>
                    <a:pt x="2512" y="4727"/>
                    <a:pt x="1587" y="6148"/>
                    <a:pt x="926" y="7834"/>
                  </a:cubicBezTo>
                  <a:cubicBezTo>
                    <a:pt x="298" y="9486"/>
                    <a:pt x="0" y="11403"/>
                    <a:pt x="0" y="13585"/>
                  </a:cubicBezTo>
                  <a:cubicBezTo>
                    <a:pt x="0" y="15601"/>
                    <a:pt x="298" y="17452"/>
                    <a:pt x="860" y="19138"/>
                  </a:cubicBezTo>
                  <a:cubicBezTo>
                    <a:pt x="1455" y="20790"/>
                    <a:pt x="2347" y="22245"/>
                    <a:pt x="3438" y="23468"/>
                  </a:cubicBezTo>
                  <a:cubicBezTo>
                    <a:pt x="4595" y="24658"/>
                    <a:pt x="5983" y="25583"/>
                    <a:pt x="7603" y="26211"/>
                  </a:cubicBezTo>
                  <a:cubicBezTo>
                    <a:pt x="9222" y="26839"/>
                    <a:pt x="11073" y="27170"/>
                    <a:pt x="13123" y="27170"/>
                  </a:cubicBezTo>
                  <a:cubicBezTo>
                    <a:pt x="15073" y="27170"/>
                    <a:pt x="16858" y="26872"/>
                    <a:pt x="18477" y="26343"/>
                  </a:cubicBezTo>
                  <a:cubicBezTo>
                    <a:pt x="20064" y="25781"/>
                    <a:pt x="21419" y="24988"/>
                    <a:pt x="22576" y="23930"/>
                  </a:cubicBezTo>
                  <a:cubicBezTo>
                    <a:pt x="23700" y="22873"/>
                    <a:pt x="24592" y="21650"/>
                    <a:pt x="25187" y="20195"/>
                  </a:cubicBezTo>
                  <a:cubicBezTo>
                    <a:pt x="25815" y="18708"/>
                    <a:pt x="26146" y="17055"/>
                    <a:pt x="26146" y="15238"/>
                  </a:cubicBezTo>
                  <a:lnTo>
                    <a:pt x="26146" y="12692"/>
                  </a:lnTo>
                  <a:lnTo>
                    <a:pt x="13123" y="12692"/>
                  </a:lnTo>
                  <a:lnTo>
                    <a:pt x="13123" y="16725"/>
                  </a:lnTo>
                  <a:lnTo>
                    <a:pt x="20395" y="16725"/>
                  </a:lnTo>
                  <a:cubicBezTo>
                    <a:pt x="20295" y="17716"/>
                    <a:pt x="19998" y="18609"/>
                    <a:pt x="19568" y="19402"/>
                  </a:cubicBezTo>
                  <a:cubicBezTo>
                    <a:pt x="18973" y="20394"/>
                    <a:pt x="18147" y="21154"/>
                    <a:pt x="17056" y="21683"/>
                  </a:cubicBezTo>
                  <a:cubicBezTo>
                    <a:pt x="15965" y="22179"/>
                    <a:pt x="14709" y="22443"/>
                    <a:pt x="13222" y="22443"/>
                  </a:cubicBezTo>
                  <a:cubicBezTo>
                    <a:pt x="12098" y="22443"/>
                    <a:pt x="11073" y="22245"/>
                    <a:pt x="10148" y="21881"/>
                  </a:cubicBezTo>
                  <a:cubicBezTo>
                    <a:pt x="9255" y="21518"/>
                    <a:pt x="8462" y="20956"/>
                    <a:pt x="7801" y="20228"/>
                  </a:cubicBezTo>
                  <a:cubicBezTo>
                    <a:pt x="7140" y="19468"/>
                    <a:pt x="6644" y="18543"/>
                    <a:pt x="6314" y="17419"/>
                  </a:cubicBezTo>
                  <a:cubicBezTo>
                    <a:pt x="5983" y="16295"/>
                    <a:pt x="5818" y="15039"/>
                    <a:pt x="5818" y="13585"/>
                  </a:cubicBezTo>
                  <a:cubicBezTo>
                    <a:pt x="5818" y="11635"/>
                    <a:pt x="6115" y="10015"/>
                    <a:pt x="6710" y="8726"/>
                  </a:cubicBezTo>
                  <a:cubicBezTo>
                    <a:pt x="7338" y="7437"/>
                    <a:pt x="8231" y="6445"/>
                    <a:pt x="9388" y="5817"/>
                  </a:cubicBezTo>
                  <a:cubicBezTo>
                    <a:pt x="10511" y="5156"/>
                    <a:pt x="11834" y="4859"/>
                    <a:pt x="13387" y="4859"/>
                  </a:cubicBezTo>
                  <a:cubicBezTo>
                    <a:pt x="14511" y="4859"/>
                    <a:pt x="15536" y="5024"/>
                    <a:pt x="16428" y="5388"/>
                  </a:cubicBezTo>
                  <a:cubicBezTo>
                    <a:pt x="17321" y="5718"/>
                    <a:pt x="18048" y="6214"/>
                    <a:pt x="18643" y="6875"/>
                  </a:cubicBezTo>
                  <a:cubicBezTo>
                    <a:pt x="19238" y="7536"/>
                    <a:pt x="19634" y="8329"/>
                    <a:pt x="19833" y="9255"/>
                  </a:cubicBezTo>
                  <a:lnTo>
                    <a:pt x="25650" y="9255"/>
                  </a:lnTo>
                  <a:cubicBezTo>
                    <a:pt x="25452" y="7371"/>
                    <a:pt x="24824" y="5751"/>
                    <a:pt x="23766" y="4363"/>
                  </a:cubicBezTo>
                  <a:cubicBezTo>
                    <a:pt x="22741" y="2975"/>
                    <a:pt x="21320" y="1917"/>
                    <a:pt x="19568" y="1157"/>
                  </a:cubicBezTo>
                  <a:cubicBezTo>
                    <a:pt x="17816" y="397"/>
                    <a:pt x="15734" y="0"/>
                    <a:pt x="133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6"/>
            <p:cNvSpPr/>
            <p:nvPr/>
          </p:nvSpPr>
          <p:spPr>
            <a:xfrm>
              <a:off x="2164325" y="2652125"/>
              <a:ext cx="133075" cy="487575"/>
            </a:xfrm>
            <a:custGeom>
              <a:avLst/>
              <a:gdLst/>
              <a:ahLst/>
              <a:cxnLst/>
              <a:rect l="l" t="t" r="r" b="b"/>
              <a:pathLst>
                <a:path w="5323" h="19503" extrusionOk="0">
                  <a:moveTo>
                    <a:pt x="0" y="1"/>
                  </a:moveTo>
                  <a:lnTo>
                    <a:pt x="0" y="19502"/>
                  </a:lnTo>
                  <a:lnTo>
                    <a:pt x="5322" y="19502"/>
                  </a:lnTo>
                  <a:lnTo>
                    <a:pt x="53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6"/>
            <p:cNvSpPr/>
            <p:nvPr/>
          </p:nvSpPr>
          <p:spPr>
            <a:xfrm>
              <a:off x="2164325" y="2476950"/>
              <a:ext cx="133075" cy="113225"/>
            </a:xfrm>
            <a:custGeom>
              <a:avLst/>
              <a:gdLst/>
              <a:ahLst/>
              <a:cxnLst/>
              <a:rect l="l" t="t" r="r" b="b"/>
              <a:pathLst>
                <a:path w="5323" h="4529" extrusionOk="0">
                  <a:moveTo>
                    <a:pt x="0" y="1"/>
                  </a:moveTo>
                  <a:lnTo>
                    <a:pt x="0" y="4529"/>
                  </a:lnTo>
                  <a:lnTo>
                    <a:pt x="5322" y="4529"/>
                  </a:lnTo>
                  <a:lnTo>
                    <a:pt x="53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6"/>
            <p:cNvSpPr/>
            <p:nvPr/>
          </p:nvSpPr>
          <p:spPr>
            <a:xfrm>
              <a:off x="2334550" y="2506700"/>
              <a:ext cx="318175" cy="633000"/>
            </a:xfrm>
            <a:custGeom>
              <a:avLst/>
              <a:gdLst/>
              <a:ahLst/>
              <a:cxnLst/>
              <a:rect l="l" t="t" r="r" b="b"/>
              <a:pathLst>
                <a:path w="12727" h="25320" extrusionOk="0">
                  <a:moveTo>
                    <a:pt x="8793" y="1"/>
                  </a:moveTo>
                  <a:lnTo>
                    <a:pt x="3471" y="529"/>
                  </a:lnTo>
                  <a:lnTo>
                    <a:pt x="3471" y="5818"/>
                  </a:lnTo>
                  <a:lnTo>
                    <a:pt x="0" y="5818"/>
                  </a:lnTo>
                  <a:lnTo>
                    <a:pt x="0" y="10115"/>
                  </a:lnTo>
                  <a:lnTo>
                    <a:pt x="3471" y="10115"/>
                  </a:lnTo>
                  <a:lnTo>
                    <a:pt x="3471" y="20559"/>
                  </a:lnTo>
                  <a:cubicBezTo>
                    <a:pt x="3471" y="21518"/>
                    <a:pt x="3603" y="22377"/>
                    <a:pt x="3868" y="23105"/>
                  </a:cubicBezTo>
                  <a:cubicBezTo>
                    <a:pt x="4165" y="23799"/>
                    <a:pt x="4694" y="24361"/>
                    <a:pt x="5421" y="24724"/>
                  </a:cubicBezTo>
                  <a:cubicBezTo>
                    <a:pt x="6148" y="25121"/>
                    <a:pt x="7140" y="25319"/>
                    <a:pt x="8462" y="25319"/>
                  </a:cubicBezTo>
                  <a:lnTo>
                    <a:pt x="12726" y="25319"/>
                  </a:lnTo>
                  <a:lnTo>
                    <a:pt x="12726" y="20989"/>
                  </a:lnTo>
                  <a:lnTo>
                    <a:pt x="10346" y="20989"/>
                  </a:lnTo>
                  <a:cubicBezTo>
                    <a:pt x="9850" y="20989"/>
                    <a:pt x="9454" y="20890"/>
                    <a:pt x="9189" y="20692"/>
                  </a:cubicBezTo>
                  <a:cubicBezTo>
                    <a:pt x="8925" y="20493"/>
                    <a:pt x="8793" y="20130"/>
                    <a:pt x="8793" y="19535"/>
                  </a:cubicBezTo>
                  <a:lnTo>
                    <a:pt x="8793" y="10115"/>
                  </a:lnTo>
                  <a:lnTo>
                    <a:pt x="12726" y="10115"/>
                  </a:lnTo>
                  <a:lnTo>
                    <a:pt x="12726" y="5818"/>
                  </a:lnTo>
                  <a:lnTo>
                    <a:pt x="8793" y="5818"/>
                  </a:lnTo>
                  <a:lnTo>
                    <a:pt x="879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6"/>
            <p:cNvSpPr/>
            <p:nvPr/>
          </p:nvSpPr>
          <p:spPr>
            <a:xfrm>
              <a:off x="2703925" y="2476950"/>
              <a:ext cx="595825" cy="662750"/>
            </a:xfrm>
            <a:custGeom>
              <a:avLst/>
              <a:gdLst/>
              <a:ahLst/>
              <a:cxnLst/>
              <a:rect l="l" t="t" r="r" b="b"/>
              <a:pathLst>
                <a:path w="23833" h="26510" extrusionOk="0">
                  <a:moveTo>
                    <a:pt x="1" y="1"/>
                  </a:moveTo>
                  <a:lnTo>
                    <a:pt x="1" y="26509"/>
                  </a:lnTo>
                  <a:lnTo>
                    <a:pt x="5686" y="26509"/>
                  </a:lnTo>
                  <a:lnTo>
                    <a:pt x="5686" y="15502"/>
                  </a:lnTo>
                  <a:lnTo>
                    <a:pt x="18147" y="15502"/>
                  </a:lnTo>
                  <a:lnTo>
                    <a:pt x="18147" y="26509"/>
                  </a:lnTo>
                  <a:lnTo>
                    <a:pt x="23832" y="26509"/>
                  </a:lnTo>
                  <a:lnTo>
                    <a:pt x="23832" y="1"/>
                  </a:lnTo>
                  <a:lnTo>
                    <a:pt x="18147" y="1"/>
                  </a:lnTo>
                  <a:lnTo>
                    <a:pt x="18147" y="10644"/>
                  </a:lnTo>
                  <a:lnTo>
                    <a:pt x="5686" y="10644"/>
                  </a:lnTo>
                  <a:lnTo>
                    <a:pt x="568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6"/>
            <p:cNvSpPr/>
            <p:nvPr/>
          </p:nvSpPr>
          <p:spPr>
            <a:xfrm>
              <a:off x="3359225" y="2652125"/>
              <a:ext cx="466075" cy="495825"/>
            </a:xfrm>
            <a:custGeom>
              <a:avLst/>
              <a:gdLst/>
              <a:ahLst/>
              <a:cxnLst/>
              <a:rect l="l" t="t" r="r" b="b"/>
              <a:pathLst>
                <a:path w="18643" h="19833" extrusionOk="0">
                  <a:moveTo>
                    <a:pt x="0" y="1"/>
                  </a:moveTo>
                  <a:lnTo>
                    <a:pt x="0" y="12164"/>
                  </a:lnTo>
                  <a:cubicBezTo>
                    <a:pt x="0" y="13817"/>
                    <a:pt x="232" y="15205"/>
                    <a:pt x="760" y="16362"/>
                  </a:cubicBezTo>
                  <a:cubicBezTo>
                    <a:pt x="1289" y="17519"/>
                    <a:pt x="2083" y="18378"/>
                    <a:pt x="3107" y="18973"/>
                  </a:cubicBezTo>
                  <a:cubicBezTo>
                    <a:pt x="4165" y="19535"/>
                    <a:pt x="5421" y="19833"/>
                    <a:pt x="6941" y="19833"/>
                  </a:cubicBezTo>
                  <a:cubicBezTo>
                    <a:pt x="8330" y="19833"/>
                    <a:pt x="9586" y="19502"/>
                    <a:pt x="10677" y="18841"/>
                  </a:cubicBezTo>
                  <a:cubicBezTo>
                    <a:pt x="11800" y="18180"/>
                    <a:pt x="12594" y="17188"/>
                    <a:pt x="13056" y="15932"/>
                  </a:cubicBezTo>
                  <a:lnTo>
                    <a:pt x="13288" y="15932"/>
                  </a:lnTo>
                  <a:lnTo>
                    <a:pt x="13519" y="19502"/>
                  </a:lnTo>
                  <a:lnTo>
                    <a:pt x="18643" y="19502"/>
                  </a:lnTo>
                  <a:lnTo>
                    <a:pt x="18643" y="1"/>
                  </a:lnTo>
                  <a:lnTo>
                    <a:pt x="13288" y="1"/>
                  </a:lnTo>
                  <a:lnTo>
                    <a:pt x="13288" y="10776"/>
                  </a:lnTo>
                  <a:cubicBezTo>
                    <a:pt x="13288" y="11635"/>
                    <a:pt x="13123" y="12429"/>
                    <a:pt x="12792" y="13156"/>
                  </a:cubicBezTo>
                  <a:cubicBezTo>
                    <a:pt x="12461" y="13850"/>
                    <a:pt x="11966" y="14412"/>
                    <a:pt x="11338" y="14842"/>
                  </a:cubicBezTo>
                  <a:cubicBezTo>
                    <a:pt x="10710" y="15271"/>
                    <a:pt x="9949" y="15503"/>
                    <a:pt x="9057" y="15503"/>
                  </a:cubicBezTo>
                  <a:cubicBezTo>
                    <a:pt x="8164" y="15503"/>
                    <a:pt x="7470" y="15337"/>
                    <a:pt x="6908" y="14974"/>
                  </a:cubicBezTo>
                  <a:cubicBezTo>
                    <a:pt x="6380" y="14577"/>
                    <a:pt x="5983" y="14015"/>
                    <a:pt x="5685" y="13321"/>
                  </a:cubicBezTo>
                  <a:cubicBezTo>
                    <a:pt x="5454" y="12627"/>
                    <a:pt x="5322" y="11768"/>
                    <a:pt x="5322" y="10743"/>
                  </a:cubicBezTo>
                  <a:lnTo>
                    <a:pt x="53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6"/>
            <p:cNvSpPr/>
            <p:nvPr/>
          </p:nvSpPr>
          <p:spPr>
            <a:xfrm>
              <a:off x="3889725" y="2476950"/>
              <a:ext cx="490050" cy="671825"/>
            </a:xfrm>
            <a:custGeom>
              <a:avLst/>
              <a:gdLst/>
              <a:ahLst/>
              <a:cxnLst/>
              <a:rect l="l" t="t" r="r" b="b"/>
              <a:pathLst>
                <a:path w="19602" h="26873" extrusionOk="0">
                  <a:moveTo>
                    <a:pt x="11834" y="26873"/>
                  </a:moveTo>
                  <a:cubicBezTo>
                    <a:pt x="10842" y="26873"/>
                    <a:pt x="9917" y="26707"/>
                    <a:pt x="9090" y="26410"/>
                  </a:cubicBezTo>
                  <a:cubicBezTo>
                    <a:pt x="8264" y="26079"/>
                    <a:pt x="7570" y="25650"/>
                    <a:pt x="6942" y="25088"/>
                  </a:cubicBezTo>
                  <a:cubicBezTo>
                    <a:pt x="6380" y="24526"/>
                    <a:pt x="5917" y="23865"/>
                    <a:pt x="5653" y="23138"/>
                  </a:cubicBezTo>
                  <a:lnTo>
                    <a:pt x="5355" y="23138"/>
                  </a:lnTo>
                  <a:lnTo>
                    <a:pt x="5124" y="26509"/>
                  </a:lnTo>
                  <a:lnTo>
                    <a:pt x="1" y="26509"/>
                  </a:lnTo>
                  <a:lnTo>
                    <a:pt x="1" y="1"/>
                  </a:lnTo>
                  <a:lnTo>
                    <a:pt x="5355" y="1"/>
                  </a:lnTo>
                  <a:lnTo>
                    <a:pt x="5355" y="10412"/>
                  </a:lnTo>
                  <a:lnTo>
                    <a:pt x="5653" y="10412"/>
                  </a:lnTo>
                  <a:cubicBezTo>
                    <a:pt x="6083" y="9288"/>
                    <a:pt x="6843" y="8396"/>
                    <a:pt x="7934" y="7702"/>
                  </a:cubicBezTo>
                  <a:cubicBezTo>
                    <a:pt x="9024" y="7008"/>
                    <a:pt x="10313" y="6644"/>
                    <a:pt x="11834" y="6644"/>
                  </a:cubicBezTo>
                  <a:cubicBezTo>
                    <a:pt x="12991" y="6644"/>
                    <a:pt x="14049" y="6876"/>
                    <a:pt x="14974" y="7305"/>
                  </a:cubicBezTo>
                  <a:cubicBezTo>
                    <a:pt x="15966" y="7735"/>
                    <a:pt x="16792" y="8363"/>
                    <a:pt x="17453" y="9189"/>
                  </a:cubicBezTo>
                  <a:cubicBezTo>
                    <a:pt x="18147" y="10049"/>
                    <a:pt x="18676" y="11106"/>
                    <a:pt x="19040" y="12362"/>
                  </a:cubicBezTo>
                  <a:cubicBezTo>
                    <a:pt x="19403" y="13618"/>
                    <a:pt x="19602" y="15106"/>
                    <a:pt x="19602" y="16758"/>
                  </a:cubicBezTo>
                  <a:cubicBezTo>
                    <a:pt x="19602" y="19006"/>
                    <a:pt x="19271" y="20857"/>
                    <a:pt x="18610" y="22377"/>
                  </a:cubicBezTo>
                  <a:cubicBezTo>
                    <a:pt x="17982" y="23865"/>
                    <a:pt x="17090" y="24989"/>
                    <a:pt x="15900" y="25749"/>
                  </a:cubicBezTo>
                  <a:cubicBezTo>
                    <a:pt x="14743" y="26509"/>
                    <a:pt x="13387" y="26873"/>
                    <a:pt x="11834" y="26873"/>
                  </a:cubicBezTo>
                  <a:close/>
                  <a:moveTo>
                    <a:pt x="9785" y="22543"/>
                  </a:moveTo>
                  <a:cubicBezTo>
                    <a:pt x="10644" y="22543"/>
                    <a:pt x="11404" y="22344"/>
                    <a:pt x="12065" y="21915"/>
                  </a:cubicBezTo>
                  <a:cubicBezTo>
                    <a:pt x="12726" y="21485"/>
                    <a:pt x="13222" y="20857"/>
                    <a:pt x="13586" y="19998"/>
                  </a:cubicBezTo>
                  <a:cubicBezTo>
                    <a:pt x="13949" y="19138"/>
                    <a:pt x="14148" y="18081"/>
                    <a:pt x="14148" y="16758"/>
                  </a:cubicBezTo>
                  <a:cubicBezTo>
                    <a:pt x="14148" y="15767"/>
                    <a:pt x="14049" y="14908"/>
                    <a:pt x="13817" y="14180"/>
                  </a:cubicBezTo>
                  <a:cubicBezTo>
                    <a:pt x="13619" y="13453"/>
                    <a:pt x="13321" y="12858"/>
                    <a:pt x="12958" y="12395"/>
                  </a:cubicBezTo>
                  <a:cubicBezTo>
                    <a:pt x="12561" y="11933"/>
                    <a:pt x="12098" y="11569"/>
                    <a:pt x="11570" y="11338"/>
                  </a:cubicBezTo>
                  <a:cubicBezTo>
                    <a:pt x="11041" y="11106"/>
                    <a:pt x="10446" y="10974"/>
                    <a:pt x="9785" y="10974"/>
                  </a:cubicBezTo>
                  <a:cubicBezTo>
                    <a:pt x="8826" y="10974"/>
                    <a:pt x="8000" y="11206"/>
                    <a:pt x="7339" y="11668"/>
                  </a:cubicBezTo>
                  <a:cubicBezTo>
                    <a:pt x="6678" y="12131"/>
                    <a:pt x="6182" y="12726"/>
                    <a:pt x="5851" y="13453"/>
                  </a:cubicBezTo>
                  <a:cubicBezTo>
                    <a:pt x="5554" y="14180"/>
                    <a:pt x="5388" y="14974"/>
                    <a:pt x="5388" y="15833"/>
                  </a:cubicBezTo>
                  <a:lnTo>
                    <a:pt x="5388" y="17717"/>
                  </a:lnTo>
                  <a:cubicBezTo>
                    <a:pt x="5388" y="18543"/>
                    <a:pt x="5554" y="19304"/>
                    <a:pt x="5851" y="20031"/>
                  </a:cubicBezTo>
                  <a:cubicBezTo>
                    <a:pt x="6182" y="20758"/>
                    <a:pt x="6678" y="21386"/>
                    <a:pt x="7339" y="21849"/>
                  </a:cubicBezTo>
                  <a:cubicBezTo>
                    <a:pt x="8000" y="22311"/>
                    <a:pt x="8826" y="22543"/>
                    <a:pt x="9785" y="2254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6"/>
            <p:cNvSpPr/>
            <p:nvPr/>
          </p:nvSpPr>
          <p:spPr>
            <a:xfrm>
              <a:off x="4546675" y="2468700"/>
              <a:ext cx="634650" cy="679250"/>
            </a:xfrm>
            <a:custGeom>
              <a:avLst/>
              <a:gdLst/>
              <a:ahLst/>
              <a:cxnLst/>
              <a:rect l="l" t="t" r="r" b="b"/>
              <a:pathLst>
                <a:path w="25386" h="27170" extrusionOk="0">
                  <a:moveTo>
                    <a:pt x="13189" y="0"/>
                  </a:moveTo>
                  <a:cubicBezTo>
                    <a:pt x="11206" y="0"/>
                    <a:pt x="9421" y="331"/>
                    <a:pt x="7801" y="959"/>
                  </a:cubicBezTo>
                  <a:cubicBezTo>
                    <a:pt x="6182" y="1554"/>
                    <a:pt x="4826" y="2446"/>
                    <a:pt x="3636" y="3636"/>
                  </a:cubicBezTo>
                  <a:cubicBezTo>
                    <a:pt x="2479" y="4793"/>
                    <a:pt x="1587" y="6214"/>
                    <a:pt x="959" y="7900"/>
                  </a:cubicBezTo>
                  <a:cubicBezTo>
                    <a:pt x="331" y="9585"/>
                    <a:pt x="0" y="11469"/>
                    <a:pt x="0" y="13585"/>
                  </a:cubicBezTo>
                  <a:cubicBezTo>
                    <a:pt x="0" y="15700"/>
                    <a:pt x="331" y="17617"/>
                    <a:pt x="959" y="19270"/>
                  </a:cubicBezTo>
                  <a:cubicBezTo>
                    <a:pt x="1587" y="20956"/>
                    <a:pt x="2479" y="22377"/>
                    <a:pt x="3636" y="23567"/>
                  </a:cubicBezTo>
                  <a:cubicBezTo>
                    <a:pt x="4826" y="24724"/>
                    <a:pt x="6182" y="25616"/>
                    <a:pt x="7801" y="26244"/>
                  </a:cubicBezTo>
                  <a:cubicBezTo>
                    <a:pt x="9421" y="26872"/>
                    <a:pt x="11206" y="27170"/>
                    <a:pt x="13189" y="27170"/>
                  </a:cubicBezTo>
                  <a:cubicBezTo>
                    <a:pt x="15404" y="27170"/>
                    <a:pt x="17387" y="26773"/>
                    <a:pt x="19139" y="26013"/>
                  </a:cubicBezTo>
                  <a:cubicBezTo>
                    <a:pt x="20890" y="25219"/>
                    <a:pt x="22312" y="24129"/>
                    <a:pt x="23403" y="22741"/>
                  </a:cubicBezTo>
                  <a:cubicBezTo>
                    <a:pt x="24493" y="21319"/>
                    <a:pt x="25187" y="19667"/>
                    <a:pt x="25386" y="17783"/>
                  </a:cubicBezTo>
                  <a:lnTo>
                    <a:pt x="20494" y="17783"/>
                  </a:lnTo>
                  <a:cubicBezTo>
                    <a:pt x="20295" y="18840"/>
                    <a:pt x="19866" y="19766"/>
                    <a:pt x="19172" y="20559"/>
                  </a:cubicBezTo>
                  <a:cubicBezTo>
                    <a:pt x="18511" y="21319"/>
                    <a:pt x="17651" y="21947"/>
                    <a:pt x="16627" y="22377"/>
                  </a:cubicBezTo>
                  <a:cubicBezTo>
                    <a:pt x="15602" y="22807"/>
                    <a:pt x="14478" y="23038"/>
                    <a:pt x="13189" y="23038"/>
                  </a:cubicBezTo>
                  <a:cubicBezTo>
                    <a:pt x="11933" y="23038"/>
                    <a:pt x="10776" y="22840"/>
                    <a:pt x="9751" y="22443"/>
                  </a:cubicBezTo>
                  <a:cubicBezTo>
                    <a:pt x="8760" y="22013"/>
                    <a:pt x="7933" y="21418"/>
                    <a:pt x="7206" y="20625"/>
                  </a:cubicBezTo>
                  <a:cubicBezTo>
                    <a:pt x="6512" y="19832"/>
                    <a:pt x="5950" y="18840"/>
                    <a:pt x="5587" y="17683"/>
                  </a:cubicBezTo>
                  <a:cubicBezTo>
                    <a:pt x="5190" y="16494"/>
                    <a:pt x="4992" y="15105"/>
                    <a:pt x="4992" y="13585"/>
                  </a:cubicBezTo>
                  <a:cubicBezTo>
                    <a:pt x="4992" y="11536"/>
                    <a:pt x="5322" y="9817"/>
                    <a:pt x="5983" y="8396"/>
                  </a:cubicBezTo>
                  <a:cubicBezTo>
                    <a:pt x="6644" y="7007"/>
                    <a:pt x="7603" y="5950"/>
                    <a:pt x="8826" y="5256"/>
                  </a:cubicBezTo>
                  <a:cubicBezTo>
                    <a:pt x="10049" y="4528"/>
                    <a:pt x="11503" y="4165"/>
                    <a:pt x="13189" y="4165"/>
                  </a:cubicBezTo>
                  <a:cubicBezTo>
                    <a:pt x="14478" y="4165"/>
                    <a:pt x="15635" y="4363"/>
                    <a:pt x="16627" y="4793"/>
                  </a:cubicBezTo>
                  <a:cubicBezTo>
                    <a:pt x="17651" y="5256"/>
                    <a:pt x="18478" y="5850"/>
                    <a:pt x="19139" y="6611"/>
                  </a:cubicBezTo>
                  <a:cubicBezTo>
                    <a:pt x="19833" y="7404"/>
                    <a:pt x="20262" y="8296"/>
                    <a:pt x="20494" y="9354"/>
                  </a:cubicBezTo>
                  <a:lnTo>
                    <a:pt x="25386" y="9354"/>
                  </a:lnTo>
                  <a:cubicBezTo>
                    <a:pt x="25121" y="7470"/>
                    <a:pt x="24460" y="5817"/>
                    <a:pt x="23369" y="4429"/>
                  </a:cubicBezTo>
                  <a:cubicBezTo>
                    <a:pt x="22279" y="3041"/>
                    <a:pt x="20890" y="1950"/>
                    <a:pt x="19139" y="1157"/>
                  </a:cubicBezTo>
                  <a:cubicBezTo>
                    <a:pt x="17387" y="397"/>
                    <a:pt x="15404" y="0"/>
                    <a:pt x="131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6"/>
            <p:cNvSpPr/>
            <p:nvPr/>
          </p:nvSpPr>
          <p:spPr>
            <a:xfrm>
              <a:off x="5200325" y="2647175"/>
              <a:ext cx="477650" cy="500775"/>
            </a:xfrm>
            <a:custGeom>
              <a:avLst/>
              <a:gdLst/>
              <a:ahLst/>
              <a:cxnLst/>
              <a:rect l="l" t="t" r="r" b="b"/>
              <a:pathLst>
                <a:path w="19106" h="20031" extrusionOk="0">
                  <a:moveTo>
                    <a:pt x="9586" y="20031"/>
                  </a:moveTo>
                  <a:cubicBezTo>
                    <a:pt x="8131" y="20031"/>
                    <a:pt x="6842" y="19799"/>
                    <a:pt x="5652" y="19370"/>
                  </a:cubicBezTo>
                  <a:cubicBezTo>
                    <a:pt x="4495" y="18907"/>
                    <a:pt x="3471" y="18246"/>
                    <a:pt x="2611" y="17386"/>
                  </a:cubicBezTo>
                  <a:cubicBezTo>
                    <a:pt x="1752" y="16494"/>
                    <a:pt x="1124" y="15436"/>
                    <a:pt x="661" y="14213"/>
                  </a:cubicBezTo>
                  <a:cubicBezTo>
                    <a:pt x="198" y="12990"/>
                    <a:pt x="0" y="11569"/>
                    <a:pt x="0" y="10016"/>
                  </a:cubicBezTo>
                  <a:cubicBezTo>
                    <a:pt x="0" y="8032"/>
                    <a:pt x="364" y="6281"/>
                    <a:pt x="1124" y="4793"/>
                  </a:cubicBezTo>
                  <a:cubicBezTo>
                    <a:pt x="1884" y="3306"/>
                    <a:pt x="3008" y="2116"/>
                    <a:pt x="4429" y="1257"/>
                  </a:cubicBezTo>
                  <a:cubicBezTo>
                    <a:pt x="5851" y="430"/>
                    <a:pt x="7569" y="1"/>
                    <a:pt x="9586" y="1"/>
                  </a:cubicBezTo>
                  <a:cubicBezTo>
                    <a:pt x="11007" y="1"/>
                    <a:pt x="12329" y="232"/>
                    <a:pt x="13486" y="695"/>
                  </a:cubicBezTo>
                  <a:cubicBezTo>
                    <a:pt x="14643" y="1157"/>
                    <a:pt x="15634" y="1818"/>
                    <a:pt x="16461" y="2678"/>
                  </a:cubicBezTo>
                  <a:cubicBezTo>
                    <a:pt x="17320" y="3570"/>
                    <a:pt x="17981" y="4628"/>
                    <a:pt x="18411" y="5851"/>
                  </a:cubicBezTo>
                  <a:cubicBezTo>
                    <a:pt x="18874" y="7074"/>
                    <a:pt x="19105" y="8462"/>
                    <a:pt x="19105" y="10016"/>
                  </a:cubicBezTo>
                  <a:cubicBezTo>
                    <a:pt x="19105" y="11999"/>
                    <a:pt x="18742" y="13718"/>
                    <a:pt x="17948" y="15238"/>
                  </a:cubicBezTo>
                  <a:cubicBezTo>
                    <a:pt x="17188" y="16725"/>
                    <a:pt x="16097" y="17915"/>
                    <a:pt x="14676" y="18742"/>
                  </a:cubicBezTo>
                  <a:cubicBezTo>
                    <a:pt x="13288" y="19601"/>
                    <a:pt x="11569" y="20031"/>
                    <a:pt x="9586" y="20031"/>
                  </a:cubicBezTo>
                  <a:close/>
                  <a:moveTo>
                    <a:pt x="9553" y="16296"/>
                  </a:moveTo>
                  <a:cubicBezTo>
                    <a:pt x="10544" y="16296"/>
                    <a:pt x="11437" y="16064"/>
                    <a:pt x="12164" y="15602"/>
                  </a:cubicBezTo>
                  <a:cubicBezTo>
                    <a:pt x="12924" y="15106"/>
                    <a:pt x="13519" y="14412"/>
                    <a:pt x="13916" y="13486"/>
                  </a:cubicBezTo>
                  <a:cubicBezTo>
                    <a:pt x="14345" y="12528"/>
                    <a:pt x="14544" y="11371"/>
                    <a:pt x="14544" y="10016"/>
                  </a:cubicBezTo>
                  <a:cubicBezTo>
                    <a:pt x="14544" y="9024"/>
                    <a:pt x="14411" y="8099"/>
                    <a:pt x="14180" y="7338"/>
                  </a:cubicBezTo>
                  <a:cubicBezTo>
                    <a:pt x="13949" y="6545"/>
                    <a:pt x="13618" y="5884"/>
                    <a:pt x="13188" y="5355"/>
                  </a:cubicBezTo>
                  <a:cubicBezTo>
                    <a:pt x="12759" y="4793"/>
                    <a:pt x="12230" y="4397"/>
                    <a:pt x="11635" y="4132"/>
                  </a:cubicBezTo>
                  <a:cubicBezTo>
                    <a:pt x="11007" y="3868"/>
                    <a:pt x="10346" y="3736"/>
                    <a:pt x="9586" y="3736"/>
                  </a:cubicBezTo>
                  <a:cubicBezTo>
                    <a:pt x="8594" y="3736"/>
                    <a:pt x="7702" y="3967"/>
                    <a:pt x="6941" y="4463"/>
                  </a:cubicBezTo>
                  <a:cubicBezTo>
                    <a:pt x="6181" y="4925"/>
                    <a:pt x="5619" y="5620"/>
                    <a:pt x="5189" y="6578"/>
                  </a:cubicBezTo>
                  <a:cubicBezTo>
                    <a:pt x="4793" y="7504"/>
                    <a:pt x="4561" y="8660"/>
                    <a:pt x="4561" y="10016"/>
                  </a:cubicBezTo>
                  <a:cubicBezTo>
                    <a:pt x="4561" y="11040"/>
                    <a:pt x="4694" y="11966"/>
                    <a:pt x="4892" y="12759"/>
                  </a:cubicBezTo>
                  <a:cubicBezTo>
                    <a:pt x="5156" y="13519"/>
                    <a:pt x="5487" y="14180"/>
                    <a:pt x="5917" y="14709"/>
                  </a:cubicBezTo>
                  <a:cubicBezTo>
                    <a:pt x="6346" y="15238"/>
                    <a:pt x="6875" y="15602"/>
                    <a:pt x="7470" y="15899"/>
                  </a:cubicBezTo>
                  <a:cubicBezTo>
                    <a:pt x="8098" y="16163"/>
                    <a:pt x="8792"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6"/>
            <p:cNvSpPr/>
            <p:nvPr/>
          </p:nvSpPr>
          <p:spPr>
            <a:xfrm>
              <a:off x="5715125" y="2647175"/>
              <a:ext cx="476000" cy="644550"/>
            </a:xfrm>
            <a:custGeom>
              <a:avLst/>
              <a:gdLst/>
              <a:ahLst/>
              <a:cxnLst/>
              <a:rect l="l" t="t" r="r" b="b"/>
              <a:pathLst>
                <a:path w="19040" h="25782" extrusionOk="0">
                  <a:moveTo>
                    <a:pt x="34" y="364"/>
                  </a:moveTo>
                  <a:lnTo>
                    <a:pt x="1" y="25782"/>
                  </a:lnTo>
                  <a:lnTo>
                    <a:pt x="4562" y="25782"/>
                  </a:lnTo>
                  <a:lnTo>
                    <a:pt x="4562" y="16130"/>
                  </a:lnTo>
                  <a:lnTo>
                    <a:pt x="4859" y="16130"/>
                  </a:lnTo>
                  <a:cubicBezTo>
                    <a:pt x="5157" y="16924"/>
                    <a:pt x="5620" y="17618"/>
                    <a:pt x="6182" y="18213"/>
                  </a:cubicBezTo>
                  <a:cubicBezTo>
                    <a:pt x="6810" y="18808"/>
                    <a:pt x="7537" y="19237"/>
                    <a:pt x="8363" y="19601"/>
                  </a:cubicBezTo>
                  <a:cubicBezTo>
                    <a:pt x="9223" y="19898"/>
                    <a:pt x="10148" y="20064"/>
                    <a:pt x="11206" y="20064"/>
                  </a:cubicBezTo>
                  <a:cubicBezTo>
                    <a:pt x="12759" y="20064"/>
                    <a:pt x="14114" y="19700"/>
                    <a:pt x="15271" y="18940"/>
                  </a:cubicBezTo>
                  <a:cubicBezTo>
                    <a:pt x="16461" y="18147"/>
                    <a:pt x="17387" y="17023"/>
                    <a:pt x="18048" y="15568"/>
                  </a:cubicBezTo>
                  <a:cubicBezTo>
                    <a:pt x="18709" y="14048"/>
                    <a:pt x="19039" y="12197"/>
                    <a:pt x="19039" y="10016"/>
                  </a:cubicBezTo>
                  <a:cubicBezTo>
                    <a:pt x="19039" y="8396"/>
                    <a:pt x="18841" y="6942"/>
                    <a:pt x="18445" y="5719"/>
                  </a:cubicBezTo>
                  <a:cubicBezTo>
                    <a:pt x="18081" y="4430"/>
                    <a:pt x="17552" y="3372"/>
                    <a:pt x="16858" y="2546"/>
                  </a:cubicBezTo>
                  <a:cubicBezTo>
                    <a:pt x="16164" y="1686"/>
                    <a:pt x="15337" y="1058"/>
                    <a:pt x="14379" y="662"/>
                  </a:cubicBezTo>
                  <a:cubicBezTo>
                    <a:pt x="13420" y="199"/>
                    <a:pt x="12363" y="1"/>
                    <a:pt x="11206" y="1"/>
                  </a:cubicBezTo>
                  <a:cubicBezTo>
                    <a:pt x="9619" y="1"/>
                    <a:pt x="8297" y="364"/>
                    <a:pt x="7173" y="1091"/>
                  </a:cubicBezTo>
                  <a:cubicBezTo>
                    <a:pt x="6082" y="1818"/>
                    <a:pt x="5289" y="2744"/>
                    <a:pt x="4859" y="3934"/>
                  </a:cubicBezTo>
                  <a:lnTo>
                    <a:pt x="4562" y="3934"/>
                  </a:lnTo>
                  <a:lnTo>
                    <a:pt x="4397" y="364"/>
                  </a:lnTo>
                  <a:close/>
                  <a:moveTo>
                    <a:pt x="12065" y="15668"/>
                  </a:moveTo>
                  <a:cubicBezTo>
                    <a:pt x="11338" y="16130"/>
                    <a:pt x="10512" y="16362"/>
                    <a:pt x="9520" y="16362"/>
                  </a:cubicBezTo>
                  <a:cubicBezTo>
                    <a:pt x="8694" y="16362"/>
                    <a:pt x="7966" y="16196"/>
                    <a:pt x="7338" y="15932"/>
                  </a:cubicBezTo>
                  <a:cubicBezTo>
                    <a:pt x="6743" y="15602"/>
                    <a:pt x="6248" y="15205"/>
                    <a:pt x="5818" y="14709"/>
                  </a:cubicBezTo>
                  <a:cubicBezTo>
                    <a:pt x="5421" y="14213"/>
                    <a:pt x="5124" y="13651"/>
                    <a:pt x="4926" y="13023"/>
                  </a:cubicBezTo>
                  <a:cubicBezTo>
                    <a:pt x="4727" y="12395"/>
                    <a:pt x="4628" y="11734"/>
                    <a:pt x="4628" y="11040"/>
                  </a:cubicBezTo>
                  <a:lnTo>
                    <a:pt x="4628" y="9024"/>
                  </a:lnTo>
                  <a:cubicBezTo>
                    <a:pt x="4628" y="8099"/>
                    <a:pt x="4793" y="7239"/>
                    <a:pt x="5157" y="6446"/>
                  </a:cubicBezTo>
                  <a:cubicBezTo>
                    <a:pt x="5520" y="5620"/>
                    <a:pt x="6082" y="4992"/>
                    <a:pt x="6810" y="4463"/>
                  </a:cubicBezTo>
                  <a:cubicBezTo>
                    <a:pt x="7537" y="3967"/>
                    <a:pt x="8429" y="3702"/>
                    <a:pt x="9520" y="3702"/>
                  </a:cubicBezTo>
                  <a:cubicBezTo>
                    <a:pt x="10512" y="3702"/>
                    <a:pt x="11338" y="3934"/>
                    <a:pt x="12065" y="4397"/>
                  </a:cubicBezTo>
                  <a:cubicBezTo>
                    <a:pt x="12792" y="4859"/>
                    <a:pt x="13354" y="5553"/>
                    <a:pt x="13751" y="6512"/>
                  </a:cubicBezTo>
                  <a:cubicBezTo>
                    <a:pt x="14148" y="7437"/>
                    <a:pt x="14379" y="8594"/>
                    <a:pt x="14379" y="10016"/>
                  </a:cubicBezTo>
                  <a:cubicBezTo>
                    <a:pt x="14379" y="11437"/>
                    <a:pt x="14148" y="12627"/>
                    <a:pt x="13751" y="13552"/>
                  </a:cubicBezTo>
                  <a:cubicBezTo>
                    <a:pt x="13354" y="14478"/>
                    <a:pt x="12792" y="15172"/>
                    <a:pt x="12065" y="156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6"/>
            <p:cNvSpPr/>
            <p:nvPr/>
          </p:nvSpPr>
          <p:spPr>
            <a:xfrm>
              <a:off x="6236550" y="2656275"/>
              <a:ext cx="113225" cy="483425"/>
            </a:xfrm>
            <a:custGeom>
              <a:avLst/>
              <a:gdLst/>
              <a:ahLst/>
              <a:cxnLst/>
              <a:rect l="l" t="t" r="r" b="b"/>
              <a:pathLst>
                <a:path w="4529" h="19337" extrusionOk="0">
                  <a:moveTo>
                    <a:pt x="0" y="0"/>
                  </a:moveTo>
                  <a:lnTo>
                    <a:pt x="0" y="19336"/>
                  </a:lnTo>
                  <a:lnTo>
                    <a:pt x="4529" y="19336"/>
                  </a:lnTo>
                  <a:lnTo>
                    <a:pt x="452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6"/>
            <p:cNvSpPr/>
            <p:nvPr/>
          </p:nvSpPr>
          <p:spPr>
            <a:xfrm>
              <a:off x="6236550" y="2476950"/>
              <a:ext cx="113225" cy="110750"/>
            </a:xfrm>
            <a:custGeom>
              <a:avLst/>
              <a:gdLst/>
              <a:ahLst/>
              <a:cxnLst/>
              <a:rect l="l" t="t" r="r" b="b"/>
              <a:pathLst>
                <a:path w="4529" h="4430" extrusionOk="0">
                  <a:moveTo>
                    <a:pt x="0" y="1"/>
                  </a:moveTo>
                  <a:lnTo>
                    <a:pt x="0" y="4430"/>
                  </a:lnTo>
                  <a:lnTo>
                    <a:pt x="4529" y="4430"/>
                  </a:lnTo>
                  <a:lnTo>
                    <a:pt x="452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6"/>
            <p:cNvSpPr/>
            <p:nvPr/>
          </p:nvSpPr>
          <p:spPr>
            <a:xfrm>
              <a:off x="6408425" y="2476950"/>
              <a:ext cx="114075" cy="662750"/>
            </a:xfrm>
            <a:custGeom>
              <a:avLst/>
              <a:gdLst/>
              <a:ahLst/>
              <a:cxnLst/>
              <a:rect l="l" t="t" r="r" b="b"/>
              <a:pathLst>
                <a:path w="4563" h="26510" extrusionOk="0">
                  <a:moveTo>
                    <a:pt x="1" y="1"/>
                  </a:moveTo>
                  <a:lnTo>
                    <a:pt x="1" y="26509"/>
                  </a:lnTo>
                  <a:lnTo>
                    <a:pt x="4562" y="26509"/>
                  </a:lnTo>
                  <a:lnTo>
                    <a:pt x="456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6"/>
            <p:cNvSpPr/>
            <p:nvPr/>
          </p:nvSpPr>
          <p:spPr>
            <a:xfrm>
              <a:off x="6560475" y="2647175"/>
              <a:ext cx="477650" cy="500775"/>
            </a:xfrm>
            <a:custGeom>
              <a:avLst/>
              <a:gdLst/>
              <a:ahLst/>
              <a:cxnLst/>
              <a:rect l="l" t="t" r="r" b="b"/>
              <a:pathLst>
                <a:path w="19106" h="20031" extrusionOk="0">
                  <a:moveTo>
                    <a:pt x="9586" y="20031"/>
                  </a:moveTo>
                  <a:cubicBezTo>
                    <a:pt x="8132" y="20031"/>
                    <a:pt x="6843" y="19799"/>
                    <a:pt x="5653" y="19370"/>
                  </a:cubicBezTo>
                  <a:cubicBezTo>
                    <a:pt x="4496" y="18907"/>
                    <a:pt x="3471" y="18246"/>
                    <a:pt x="2612" y="17386"/>
                  </a:cubicBezTo>
                  <a:cubicBezTo>
                    <a:pt x="1752" y="16494"/>
                    <a:pt x="1091" y="15436"/>
                    <a:pt x="662" y="14213"/>
                  </a:cubicBezTo>
                  <a:cubicBezTo>
                    <a:pt x="199" y="12990"/>
                    <a:pt x="1" y="11569"/>
                    <a:pt x="1" y="10016"/>
                  </a:cubicBezTo>
                  <a:cubicBezTo>
                    <a:pt x="1" y="8032"/>
                    <a:pt x="364" y="6281"/>
                    <a:pt x="1124" y="4793"/>
                  </a:cubicBezTo>
                  <a:cubicBezTo>
                    <a:pt x="1885" y="3306"/>
                    <a:pt x="3008" y="2116"/>
                    <a:pt x="4430" y="1257"/>
                  </a:cubicBezTo>
                  <a:cubicBezTo>
                    <a:pt x="5851" y="430"/>
                    <a:pt x="7570" y="1"/>
                    <a:pt x="9586" y="1"/>
                  </a:cubicBezTo>
                  <a:cubicBezTo>
                    <a:pt x="11007" y="1"/>
                    <a:pt x="12330" y="232"/>
                    <a:pt x="13486" y="695"/>
                  </a:cubicBezTo>
                  <a:cubicBezTo>
                    <a:pt x="14643" y="1157"/>
                    <a:pt x="15635" y="1818"/>
                    <a:pt x="16461" y="2678"/>
                  </a:cubicBezTo>
                  <a:cubicBezTo>
                    <a:pt x="17321" y="3570"/>
                    <a:pt x="17982" y="4628"/>
                    <a:pt x="18412" y="5851"/>
                  </a:cubicBezTo>
                  <a:cubicBezTo>
                    <a:pt x="18874" y="7074"/>
                    <a:pt x="19106" y="8462"/>
                    <a:pt x="19106" y="10016"/>
                  </a:cubicBezTo>
                  <a:cubicBezTo>
                    <a:pt x="19106" y="11999"/>
                    <a:pt x="18742" y="13718"/>
                    <a:pt x="17949" y="15238"/>
                  </a:cubicBezTo>
                  <a:cubicBezTo>
                    <a:pt x="17189" y="16725"/>
                    <a:pt x="16098" y="17915"/>
                    <a:pt x="14676" y="18742"/>
                  </a:cubicBezTo>
                  <a:cubicBezTo>
                    <a:pt x="13288" y="19601"/>
                    <a:pt x="11569" y="20031"/>
                    <a:pt x="9586" y="20031"/>
                  </a:cubicBezTo>
                  <a:close/>
                  <a:moveTo>
                    <a:pt x="9553" y="16296"/>
                  </a:moveTo>
                  <a:cubicBezTo>
                    <a:pt x="10545" y="16296"/>
                    <a:pt x="11437" y="16064"/>
                    <a:pt x="12164" y="15602"/>
                  </a:cubicBezTo>
                  <a:cubicBezTo>
                    <a:pt x="12925" y="15106"/>
                    <a:pt x="13520" y="14412"/>
                    <a:pt x="13916" y="13486"/>
                  </a:cubicBezTo>
                  <a:cubicBezTo>
                    <a:pt x="14346" y="12528"/>
                    <a:pt x="14544" y="11371"/>
                    <a:pt x="14544" y="10016"/>
                  </a:cubicBezTo>
                  <a:cubicBezTo>
                    <a:pt x="14544" y="9024"/>
                    <a:pt x="14412" y="8099"/>
                    <a:pt x="14181" y="7338"/>
                  </a:cubicBezTo>
                  <a:cubicBezTo>
                    <a:pt x="13949" y="6545"/>
                    <a:pt x="13619" y="5884"/>
                    <a:pt x="13189" y="5355"/>
                  </a:cubicBezTo>
                  <a:cubicBezTo>
                    <a:pt x="12759" y="4793"/>
                    <a:pt x="12230" y="4397"/>
                    <a:pt x="11635" y="4132"/>
                  </a:cubicBezTo>
                  <a:cubicBezTo>
                    <a:pt x="11007" y="3868"/>
                    <a:pt x="10346" y="3736"/>
                    <a:pt x="9586" y="3736"/>
                  </a:cubicBezTo>
                  <a:cubicBezTo>
                    <a:pt x="8595" y="3736"/>
                    <a:pt x="7702" y="3967"/>
                    <a:pt x="6942" y="4463"/>
                  </a:cubicBezTo>
                  <a:cubicBezTo>
                    <a:pt x="6182" y="4925"/>
                    <a:pt x="5620" y="5620"/>
                    <a:pt x="5190" y="6578"/>
                  </a:cubicBezTo>
                  <a:cubicBezTo>
                    <a:pt x="4793" y="7504"/>
                    <a:pt x="4562" y="8660"/>
                    <a:pt x="4562" y="10016"/>
                  </a:cubicBezTo>
                  <a:cubicBezTo>
                    <a:pt x="4562" y="11040"/>
                    <a:pt x="4694" y="11966"/>
                    <a:pt x="4893" y="12759"/>
                  </a:cubicBezTo>
                  <a:cubicBezTo>
                    <a:pt x="5157" y="13519"/>
                    <a:pt x="5487" y="14180"/>
                    <a:pt x="5917" y="14709"/>
                  </a:cubicBezTo>
                  <a:cubicBezTo>
                    <a:pt x="6347" y="15238"/>
                    <a:pt x="6876" y="15602"/>
                    <a:pt x="7471" y="15899"/>
                  </a:cubicBezTo>
                  <a:cubicBezTo>
                    <a:pt x="8099" y="16163"/>
                    <a:pt x="8793"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p:nvPr/>
          </p:nvSpPr>
          <p:spPr>
            <a:xfrm>
              <a:off x="7030675" y="2508350"/>
              <a:ext cx="304925" cy="631350"/>
            </a:xfrm>
            <a:custGeom>
              <a:avLst/>
              <a:gdLst/>
              <a:ahLst/>
              <a:cxnLst/>
              <a:rect l="l" t="t" r="r" b="b"/>
              <a:pathLst>
                <a:path w="12197" h="25254" extrusionOk="0">
                  <a:moveTo>
                    <a:pt x="8065" y="1"/>
                  </a:moveTo>
                  <a:lnTo>
                    <a:pt x="3570" y="463"/>
                  </a:lnTo>
                  <a:lnTo>
                    <a:pt x="3570" y="5917"/>
                  </a:lnTo>
                  <a:lnTo>
                    <a:pt x="0" y="5917"/>
                  </a:lnTo>
                  <a:lnTo>
                    <a:pt x="0" y="9586"/>
                  </a:lnTo>
                  <a:lnTo>
                    <a:pt x="3570" y="9586"/>
                  </a:lnTo>
                  <a:lnTo>
                    <a:pt x="3570" y="20857"/>
                  </a:lnTo>
                  <a:cubicBezTo>
                    <a:pt x="3570" y="21783"/>
                    <a:pt x="3702" y="22576"/>
                    <a:pt x="3967" y="23204"/>
                  </a:cubicBezTo>
                  <a:cubicBezTo>
                    <a:pt x="4231" y="23865"/>
                    <a:pt x="4694" y="24394"/>
                    <a:pt x="5355" y="24757"/>
                  </a:cubicBezTo>
                  <a:cubicBezTo>
                    <a:pt x="6049" y="25088"/>
                    <a:pt x="6975" y="25253"/>
                    <a:pt x="8164" y="25253"/>
                  </a:cubicBezTo>
                  <a:lnTo>
                    <a:pt x="12197" y="25253"/>
                  </a:lnTo>
                  <a:lnTo>
                    <a:pt x="12197" y="21551"/>
                  </a:lnTo>
                  <a:lnTo>
                    <a:pt x="9718" y="21551"/>
                  </a:lnTo>
                  <a:cubicBezTo>
                    <a:pt x="9156" y="21551"/>
                    <a:pt x="8759" y="21452"/>
                    <a:pt x="8495" y="21254"/>
                  </a:cubicBezTo>
                  <a:cubicBezTo>
                    <a:pt x="8231" y="21022"/>
                    <a:pt x="8065" y="20626"/>
                    <a:pt x="8065" y="20031"/>
                  </a:cubicBezTo>
                  <a:lnTo>
                    <a:pt x="8065" y="9586"/>
                  </a:lnTo>
                  <a:lnTo>
                    <a:pt x="12197" y="9586"/>
                  </a:lnTo>
                  <a:lnTo>
                    <a:pt x="12197" y="5917"/>
                  </a:lnTo>
                  <a:lnTo>
                    <a:pt x="8065" y="5917"/>
                  </a:lnTo>
                  <a:lnTo>
                    <a:pt x="806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 name="Google Shape;147;p26"/>
          <p:cNvSpPr/>
          <p:nvPr/>
        </p:nvSpPr>
        <p:spPr>
          <a:xfrm>
            <a:off x="404851" y="4399420"/>
            <a:ext cx="350699" cy="343768"/>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pic>
        <p:nvPicPr>
          <p:cNvPr id="148" name="Google Shape;148;p26"/>
          <p:cNvPicPr preferRelativeResize="0"/>
          <p:nvPr/>
        </p:nvPicPr>
        <p:blipFill rotWithShape="1">
          <a:blip r:embed="rId3">
            <a:alphaModFix/>
          </a:blip>
          <a:srcRect l="-6734" b="-2869"/>
          <a:stretch/>
        </p:blipFill>
        <p:spPr>
          <a:xfrm rot="1871242" flipH="1">
            <a:off x="6830967" y="2486348"/>
            <a:ext cx="4008292" cy="3360491"/>
          </a:xfrm>
          <a:prstGeom prst="rect">
            <a:avLst/>
          </a:prstGeom>
          <a:noFill/>
          <a:ln>
            <a:noFill/>
          </a:ln>
        </p:spPr>
      </p:pic>
      <p:sp>
        <p:nvSpPr>
          <p:cNvPr id="149" name="Google Shape;149;p26"/>
          <p:cNvSpPr txBox="1">
            <a:spLocks noGrp="1"/>
          </p:cNvSpPr>
          <p:nvPr>
            <p:ph type="title" idx="2"/>
          </p:nvPr>
        </p:nvSpPr>
        <p:spPr>
          <a:xfrm>
            <a:off x="872725" y="4430059"/>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800"/>
              <a:buFont typeface="Roboto Mono"/>
              <a:buNone/>
              <a:defRPr sz="8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50" name="Google Shape;150;p26"/>
          <p:cNvSpPr txBox="1">
            <a:spLocks noGrp="1"/>
          </p:cNvSpPr>
          <p:nvPr>
            <p:ph type="title" idx="3"/>
          </p:nvPr>
        </p:nvSpPr>
        <p:spPr>
          <a:xfrm>
            <a:off x="872725" y="4592083"/>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2"/>
              </a:buClr>
              <a:buSzPts val="800"/>
              <a:buFont typeface="Roboto Mono"/>
              <a:buNone/>
              <a:defRPr sz="800" b="0" i="0" u="none" strike="noStrike" cap="none">
                <a:solidFill>
                  <a:schemeClr val="lt2"/>
                </a:solidFill>
                <a:latin typeface="Roboto Mono"/>
                <a:ea typeface="Roboto Mono"/>
                <a:cs typeface="Roboto Mono"/>
                <a:sym typeface="Roboto Mono"/>
              </a:defRPr>
            </a:lvl1pPr>
            <a:lvl2pPr marR="0" lvl="1"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9pPr>
          </a:lstStyle>
          <a:p>
            <a:endParaRPr/>
          </a:p>
        </p:txBody>
      </p:sp>
    </p:spTree>
    <p:extLst>
      <p:ext uri="{BB962C8B-B14F-4D97-AF65-F5344CB8AC3E}">
        <p14:creationId xmlns:p14="http://schemas.microsoft.com/office/powerpoint/2010/main" val="2934748028"/>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00 Cover Tagline">
  <p:cSld name="00 Cover Tagline">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6998700" y="4635756"/>
            <a:ext cx="1740600" cy="157346"/>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chemeClr val="lt1"/>
              </a:buClr>
              <a:buSzPts val="800"/>
              <a:buFont typeface="Roboto Mono"/>
              <a:buNone/>
              <a:defRPr sz="800" b="0" i="0" u="none" strike="noStrike" cap="none">
                <a:solidFill>
                  <a:schemeClr val="lt1"/>
                </a:solidFill>
                <a:latin typeface="Roboto Mono"/>
                <a:ea typeface="Roboto Mono"/>
                <a:cs typeface="Roboto Mono"/>
                <a:sym typeface="Roboto Mono"/>
              </a:defRPr>
            </a:lvl1pPr>
            <a:lvl2pPr marR="0" lvl="1"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9pPr>
          </a:lstStyle>
          <a:p>
            <a:endParaRPr/>
          </a:p>
        </p:txBody>
      </p:sp>
      <p:sp>
        <p:nvSpPr>
          <p:cNvPr id="153" name="Google Shape;153;p27"/>
          <p:cNvSpPr/>
          <p:nvPr/>
        </p:nvSpPr>
        <p:spPr>
          <a:xfrm>
            <a:off x="404851" y="4399420"/>
            <a:ext cx="350699" cy="343768"/>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154" name="Google Shape;154;p27"/>
          <p:cNvSpPr txBox="1">
            <a:spLocks noGrp="1"/>
          </p:cNvSpPr>
          <p:nvPr>
            <p:ph type="title" idx="2"/>
          </p:nvPr>
        </p:nvSpPr>
        <p:spPr>
          <a:xfrm>
            <a:off x="872725" y="4430059"/>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800"/>
              <a:buFont typeface="Roboto Mono"/>
              <a:buNone/>
              <a:defRPr sz="8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55" name="Google Shape;155;p27"/>
          <p:cNvSpPr txBox="1">
            <a:spLocks noGrp="1"/>
          </p:cNvSpPr>
          <p:nvPr>
            <p:ph type="title" idx="3"/>
          </p:nvPr>
        </p:nvSpPr>
        <p:spPr>
          <a:xfrm>
            <a:off x="872725" y="4592083"/>
            <a:ext cx="1740600" cy="15734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2"/>
              </a:buClr>
              <a:buSzPts val="800"/>
              <a:buFont typeface="Roboto Mono"/>
              <a:buNone/>
              <a:defRPr sz="800" b="0" i="0" u="none" strike="noStrike" cap="none">
                <a:solidFill>
                  <a:schemeClr val="lt2"/>
                </a:solidFill>
                <a:latin typeface="Roboto Mono"/>
                <a:ea typeface="Roboto Mono"/>
                <a:cs typeface="Roboto Mono"/>
                <a:sym typeface="Roboto Mono"/>
              </a:defRPr>
            </a:lvl1pPr>
            <a:lvl2pPr marR="0" lvl="1"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800"/>
              <a:buFont typeface="Arial"/>
              <a:buNone/>
              <a:defRPr sz="800" b="0" i="0" u="none" strike="noStrike" cap="none">
                <a:solidFill>
                  <a:schemeClr val="lt2"/>
                </a:solidFill>
                <a:latin typeface="Arial"/>
                <a:ea typeface="Arial"/>
                <a:cs typeface="Arial"/>
                <a:sym typeface="Arial"/>
              </a:defRPr>
            </a:lvl9pPr>
          </a:lstStyle>
          <a:p>
            <a:endParaRPr/>
          </a:p>
        </p:txBody>
      </p:sp>
      <p:sp>
        <p:nvSpPr>
          <p:cNvPr id="156" name="Google Shape;156;p27"/>
          <p:cNvSpPr txBox="1">
            <a:spLocks noGrp="1"/>
          </p:cNvSpPr>
          <p:nvPr>
            <p:ph type="title" idx="4"/>
          </p:nvPr>
        </p:nvSpPr>
        <p:spPr>
          <a:xfrm>
            <a:off x="398900" y="1195181"/>
            <a:ext cx="8340300" cy="1649426"/>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1"/>
              </a:buClr>
              <a:buSzPts val="6400"/>
              <a:buFont typeface="Inter SemiBold"/>
              <a:buNone/>
              <a:defRPr sz="64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57" name="Google Shape;157;p27"/>
          <p:cNvGrpSpPr/>
          <p:nvPr/>
        </p:nvGrpSpPr>
        <p:grpSpPr>
          <a:xfrm>
            <a:off x="404868" y="404895"/>
            <a:ext cx="2718401" cy="343749"/>
            <a:chOff x="247200" y="2395975"/>
            <a:chExt cx="7088400" cy="895750"/>
          </a:xfrm>
        </p:grpSpPr>
        <p:sp>
          <p:nvSpPr>
            <p:cNvPr id="158" name="Google Shape;158;p27"/>
            <p:cNvSpPr/>
            <p:nvPr/>
          </p:nvSpPr>
          <p:spPr>
            <a:xfrm>
              <a:off x="609150" y="2890125"/>
              <a:ext cx="71900" cy="160325"/>
            </a:xfrm>
            <a:custGeom>
              <a:avLst/>
              <a:gdLst/>
              <a:ahLst/>
              <a:cxnLst/>
              <a:rect l="l" t="t" r="r" b="b"/>
              <a:pathLst>
                <a:path w="2876" h="6413" extrusionOk="0">
                  <a:moveTo>
                    <a:pt x="1421" y="0"/>
                  </a:moveTo>
                  <a:cubicBezTo>
                    <a:pt x="628" y="0"/>
                    <a:pt x="0" y="661"/>
                    <a:pt x="0" y="1454"/>
                  </a:cubicBezTo>
                  <a:lnTo>
                    <a:pt x="0" y="4958"/>
                  </a:lnTo>
                  <a:cubicBezTo>
                    <a:pt x="0" y="5751"/>
                    <a:pt x="628" y="6412"/>
                    <a:pt x="1421" y="6412"/>
                  </a:cubicBezTo>
                  <a:cubicBezTo>
                    <a:pt x="2248" y="6412"/>
                    <a:pt x="2876" y="5751"/>
                    <a:pt x="2876" y="4958"/>
                  </a:cubicBezTo>
                  <a:lnTo>
                    <a:pt x="2876" y="1454"/>
                  </a:lnTo>
                  <a:cubicBezTo>
                    <a:pt x="2876" y="661"/>
                    <a:pt x="2248" y="0"/>
                    <a:pt x="14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
            <p:cNvSpPr/>
            <p:nvPr/>
          </p:nvSpPr>
          <p:spPr>
            <a:xfrm>
              <a:off x="804975" y="2890125"/>
              <a:ext cx="72750" cy="160325"/>
            </a:xfrm>
            <a:custGeom>
              <a:avLst/>
              <a:gdLst/>
              <a:ahLst/>
              <a:cxnLst/>
              <a:rect l="l" t="t" r="r" b="b"/>
              <a:pathLst>
                <a:path w="2910" h="6413" extrusionOk="0">
                  <a:moveTo>
                    <a:pt x="1455" y="0"/>
                  </a:moveTo>
                  <a:cubicBezTo>
                    <a:pt x="662" y="0"/>
                    <a:pt x="1" y="661"/>
                    <a:pt x="1" y="1454"/>
                  </a:cubicBezTo>
                  <a:lnTo>
                    <a:pt x="1" y="4958"/>
                  </a:lnTo>
                  <a:cubicBezTo>
                    <a:pt x="1" y="5751"/>
                    <a:pt x="662" y="6412"/>
                    <a:pt x="1455" y="6412"/>
                  </a:cubicBezTo>
                  <a:cubicBezTo>
                    <a:pt x="2249" y="6412"/>
                    <a:pt x="2910" y="5751"/>
                    <a:pt x="2910" y="4958"/>
                  </a:cubicBezTo>
                  <a:lnTo>
                    <a:pt x="2910" y="1454"/>
                  </a:lnTo>
                  <a:cubicBezTo>
                    <a:pt x="2910" y="661"/>
                    <a:pt x="2249" y="0"/>
                    <a:pt x="14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7"/>
            <p:cNvSpPr/>
            <p:nvPr/>
          </p:nvSpPr>
          <p:spPr>
            <a:xfrm>
              <a:off x="247200" y="2395975"/>
              <a:ext cx="991650" cy="828000"/>
            </a:xfrm>
            <a:custGeom>
              <a:avLst/>
              <a:gdLst/>
              <a:ahLst/>
              <a:cxnLst/>
              <a:rect l="l" t="t" r="r" b="b"/>
              <a:pathLst>
                <a:path w="39666" h="33120" extrusionOk="0">
                  <a:moveTo>
                    <a:pt x="39533" y="24823"/>
                  </a:moveTo>
                  <a:cubicBezTo>
                    <a:pt x="38112" y="27269"/>
                    <a:pt x="29848" y="33119"/>
                    <a:pt x="19833" y="33119"/>
                  </a:cubicBezTo>
                  <a:cubicBezTo>
                    <a:pt x="9818" y="33119"/>
                    <a:pt x="1554" y="27269"/>
                    <a:pt x="133" y="24823"/>
                  </a:cubicBezTo>
                  <a:cubicBezTo>
                    <a:pt x="34" y="24625"/>
                    <a:pt x="1" y="24427"/>
                    <a:pt x="1" y="24228"/>
                  </a:cubicBezTo>
                  <a:lnTo>
                    <a:pt x="1" y="19832"/>
                  </a:lnTo>
                  <a:cubicBezTo>
                    <a:pt x="1" y="19634"/>
                    <a:pt x="34" y="19469"/>
                    <a:pt x="100" y="19270"/>
                  </a:cubicBezTo>
                  <a:cubicBezTo>
                    <a:pt x="728" y="17750"/>
                    <a:pt x="2314" y="15502"/>
                    <a:pt x="4397" y="14907"/>
                  </a:cubicBezTo>
                  <a:cubicBezTo>
                    <a:pt x="4694" y="14180"/>
                    <a:pt x="5091" y="13156"/>
                    <a:pt x="5454" y="12395"/>
                  </a:cubicBezTo>
                  <a:cubicBezTo>
                    <a:pt x="5421" y="11800"/>
                    <a:pt x="5388" y="11205"/>
                    <a:pt x="5388" y="10610"/>
                  </a:cubicBezTo>
                  <a:cubicBezTo>
                    <a:pt x="5388" y="8396"/>
                    <a:pt x="5851" y="6479"/>
                    <a:pt x="7239" y="5024"/>
                  </a:cubicBezTo>
                  <a:cubicBezTo>
                    <a:pt x="7900" y="4363"/>
                    <a:pt x="8727" y="3835"/>
                    <a:pt x="9685" y="3471"/>
                  </a:cubicBezTo>
                  <a:cubicBezTo>
                    <a:pt x="11999" y="1587"/>
                    <a:pt x="15304" y="0"/>
                    <a:pt x="19800" y="0"/>
                  </a:cubicBezTo>
                  <a:cubicBezTo>
                    <a:pt x="24328" y="0"/>
                    <a:pt x="27667" y="1587"/>
                    <a:pt x="29980" y="3471"/>
                  </a:cubicBezTo>
                  <a:cubicBezTo>
                    <a:pt x="30939" y="3835"/>
                    <a:pt x="31765" y="4363"/>
                    <a:pt x="32426" y="5024"/>
                  </a:cubicBezTo>
                  <a:cubicBezTo>
                    <a:pt x="33815" y="6479"/>
                    <a:pt x="34310" y="8396"/>
                    <a:pt x="34310" y="10610"/>
                  </a:cubicBezTo>
                  <a:cubicBezTo>
                    <a:pt x="34310" y="11205"/>
                    <a:pt x="34277" y="11800"/>
                    <a:pt x="34211" y="12395"/>
                  </a:cubicBezTo>
                  <a:cubicBezTo>
                    <a:pt x="34575" y="13156"/>
                    <a:pt x="35005" y="14180"/>
                    <a:pt x="35269" y="14907"/>
                  </a:cubicBezTo>
                  <a:cubicBezTo>
                    <a:pt x="37351" y="15502"/>
                    <a:pt x="38971" y="17750"/>
                    <a:pt x="39566" y="19270"/>
                  </a:cubicBezTo>
                  <a:cubicBezTo>
                    <a:pt x="39632" y="19469"/>
                    <a:pt x="39665" y="19634"/>
                    <a:pt x="39665" y="19832"/>
                  </a:cubicBezTo>
                  <a:lnTo>
                    <a:pt x="39665" y="24228"/>
                  </a:lnTo>
                  <a:cubicBezTo>
                    <a:pt x="39665" y="24427"/>
                    <a:pt x="39632" y="24625"/>
                    <a:pt x="39533" y="24823"/>
                  </a:cubicBezTo>
                  <a:close/>
                  <a:moveTo>
                    <a:pt x="21188" y="10049"/>
                  </a:moveTo>
                  <a:cubicBezTo>
                    <a:pt x="21122" y="9520"/>
                    <a:pt x="21089" y="9024"/>
                    <a:pt x="21089" y="8594"/>
                  </a:cubicBezTo>
                  <a:lnTo>
                    <a:pt x="21089" y="8561"/>
                  </a:lnTo>
                  <a:cubicBezTo>
                    <a:pt x="21089" y="7272"/>
                    <a:pt x="21353" y="6446"/>
                    <a:pt x="21816" y="5950"/>
                  </a:cubicBezTo>
                  <a:cubicBezTo>
                    <a:pt x="22378" y="5289"/>
                    <a:pt x="23535" y="4793"/>
                    <a:pt x="25981" y="5058"/>
                  </a:cubicBezTo>
                  <a:cubicBezTo>
                    <a:pt x="28460" y="5355"/>
                    <a:pt x="29848" y="5950"/>
                    <a:pt x="30641" y="6776"/>
                  </a:cubicBezTo>
                  <a:cubicBezTo>
                    <a:pt x="31402" y="7537"/>
                    <a:pt x="31831" y="8726"/>
                    <a:pt x="31831" y="10610"/>
                  </a:cubicBezTo>
                  <a:cubicBezTo>
                    <a:pt x="31831" y="12594"/>
                    <a:pt x="31534" y="13784"/>
                    <a:pt x="30906" y="14511"/>
                  </a:cubicBezTo>
                  <a:cubicBezTo>
                    <a:pt x="30278" y="15172"/>
                    <a:pt x="29121" y="15734"/>
                    <a:pt x="26510" y="15734"/>
                  </a:cubicBezTo>
                  <a:cubicBezTo>
                    <a:pt x="24493" y="15734"/>
                    <a:pt x="23370" y="15073"/>
                    <a:pt x="22642" y="14180"/>
                  </a:cubicBezTo>
                  <a:cubicBezTo>
                    <a:pt x="21849" y="13222"/>
                    <a:pt x="21419" y="11800"/>
                    <a:pt x="21188" y="10049"/>
                  </a:cubicBezTo>
                  <a:close/>
                  <a:moveTo>
                    <a:pt x="18511" y="10049"/>
                  </a:moveTo>
                  <a:cubicBezTo>
                    <a:pt x="18577" y="9520"/>
                    <a:pt x="18610" y="9024"/>
                    <a:pt x="18610" y="8594"/>
                  </a:cubicBezTo>
                  <a:lnTo>
                    <a:pt x="18610" y="8561"/>
                  </a:lnTo>
                  <a:cubicBezTo>
                    <a:pt x="18610" y="7272"/>
                    <a:pt x="18312" y="6446"/>
                    <a:pt x="17883" y="5950"/>
                  </a:cubicBezTo>
                  <a:cubicBezTo>
                    <a:pt x="17321" y="5289"/>
                    <a:pt x="16164" y="4793"/>
                    <a:pt x="13685" y="5058"/>
                  </a:cubicBezTo>
                  <a:cubicBezTo>
                    <a:pt x="11206" y="5355"/>
                    <a:pt x="9818" y="5950"/>
                    <a:pt x="9024" y="6776"/>
                  </a:cubicBezTo>
                  <a:cubicBezTo>
                    <a:pt x="8264" y="7537"/>
                    <a:pt x="7867" y="8726"/>
                    <a:pt x="7867" y="10610"/>
                  </a:cubicBezTo>
                  <a:cubicBezTo>
                    <a:pt x="7867" y="12594"/>
                    <a:pt x="8165" y="13784"/>
                    <a:pt x="8793" y="14511"/>
                  </a:cubicBezTo>
                  <a:cubicBezTo>
                    <a:pt x="9388" y="15172"/>
                    <a:pt x="10578" y="15734"/>
                    <a:pt x="13189" y="15734"/>
                  </a:cubicBezTo>
                  <a:cubicBezTo>
                    <a:pt x="15172" y="15734"/>
                    <a:pt x="16329" y="15073"/>
                    <a:pt x="17056" y="14180"/>
                  </a:cubicBezTo>
                  <a:cubicBezTo>
                    <a:pt x="17817" y="13222"/>
                    <a:pt x="18279" y="11800"/>
                    <a:pt x="18511" y="10049"/>
                  </a:cubicBezTo>
                  <a:close/>
                  <a:moveTo>
                    <a:pt x="20130" y="14907"/>
                  </a:moveTo>
                  <a:lnTo>
                    <a:pt x="19998" y="14907"/>
                  </a:lnTo>
                  <a:cubicBezTo>
                    <a:pt x="19833" y="14907"/>
                    <a:pt x="19635" y="14907"/>
                    <a:pt x="19568" y="14907"/>
                  </a:cubicBezTo>
                  <a:cubicBezTo>
                    <a:pt x="19370" y="15205"/>
                    <a:pt x="19172" y="15469"/>
                    <a:pt x="18973" y="15734"/>
                  </a:cubicBezTo>
                  <a:cubicBezTo>
                    <a:pt x="17684" y="17320"/>
                    <a:pt x="15800" y="18213"/>
                    <a:pt x="13189" y="18213"/>
                  </a:cubicBezTo>
                  <a:cubicBezTo>
                    <a:pt x="10313" y="18213"/>
                    <a:pt x="8231" y="17618"/>
                    <a:pt x="6942" y="16130"/>
                  </a:cubicBezTo>
                  <a:cubicBezTo>
                    <a:pt x="6843" y="16064"/>
                    <a:pt x="6777" y="15965"/>
                    <a:pt x="6777" y="15965"/>
                  </a:cubicBezTo>
                  <a:lnTo>
                    <a:pt x="6611" y="16130"/>
                  </a:lnTo>
                  <a:lnTo>
                    <a:pt x="6611" y="27005"/>
                  </a:lnTo>
                  <a:cubicBezTo>
                    <a:pt x="8991" y="28294"/>
                    <a:pt x="14082" y="30607"/>
                    <a:pt x="19833" y="30607"/>
                  </a:cubicBezTo>
                  <a:cubicBezTo>
                    <a:pt x="25584" y="30607"/>
                    <a:pt x="30675" y="28294"/>
                    <a:pt x="33054" y="27005"/>
                  </a:cubicBezTo>
                  <a:lnTo>
                    <a:pt x="33054" y="16130"/>
                  </a:lnTo>
                  <a:lnTo>
                    <a:pt x="32889" y="15965"/>
                  </a:lnTo>
                  <a:cubicBezTo>
                    <a:pt x="32889" y="15965"/>
                    <a:pt x="32856" y="16031"/>
                    <a:pt x="32757" y="16130"/>
                  </a:cubicBezTo>
                  <a:cubicBezTo>
                    <a:pt x="31435" y="17618"/>
                    <a:pt x="29352" y="18213"/>
                    <a:pt x="26510" y="18213"/>
                  </a:cubicBezTo>
                  <a:cubicBezTo>
                    <a:pt x="23865" y="18213"/>
                    <a:pt x="21981" y="17320"/>
                    <a:pt x="20725" y="15734"/>
                  </a:cubicBezTo>
                  <a:cubicBezTo>
                    <a:pt x="20494" y="15469"/>
                    <a:pt x="20296" y="15205"/>
                    <a:pt x="20130" y="1490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
            <p:cNvSpPr/>
            <p:nvPr/>
          </p:nvSpPr>
          <p:spPr>
            <a:xfrm>
              <a:off x="1456975" y="2468700"/>
              <a:ext cx="653650" cy="679250"/>
            </a:xfrm>
            <a:custGeom>
              <a:avLst/>
              <a:gdLst/>
              <a:ahLst/>
              <a:cxnLst/>
              <a:rect l="l" t="t" r="r" b="b"/>
              <a:pathLst>
                <a:path w="26146" h="27170" extrusionOk="0">
                  <a:moveTo>
                    <a:pt x="13387" y="0"/>
                  </a:moveTo>
                  <a:cubicBezTo>
                    <a:pt x="11371" y="0"/>
                    <a:pt x="9520" y="298"/>
                    <a:pt x="7867" y="926"/>
                  </a:cubicBezTo>
                  <a:cubicBezTo>
                    <a:pt x="6248" y="1521"/>
                    <a:pt x="4859" y="2413"/>
                    <a:pt x="3669" y="3570"/>
                  </a:cubicBezTo>
                  <a:cubicBezTo>
                    <a:pt x="2512" y="4727"/>
                    <a:pt x="1587" y="6148"/>
                    <a:pt x="926" y="7834"/>
                  </a:cubicBezTo>
                  <a:cubicBezTo>
                    <a:pt x="298" y="9486"/>
                    <a:pt x="0" y="11403"/>
                    <a:pt x="0" y="13585"/>
                  </a:cubicBezTo>
                  <a:cubicBezTo>
                    <a:pt x="0" y="15601"/>
                    <a:pt x="298" y="17452"/>
                    <a:pt x="860" y="19138"/>
                  </a:cubicBezTo>
                  <a:cubicBezTo>
                    <a:pt x="1455" y="20790"/>
                    <a:pt x="2347" y="22245"/>
                    <a:pt x="3438" y="23468"/>
                  </a:cubicBezTo>
                  <a:cubicBezTo>
                    <a:pt x="4595" y="24658"/>
                    <a:pt x="5983" y="25583"/>
                    <a:pt x="7603" y="26211"/>
                  </a:cubicBezTo>
                  <a:cubicBezTo>
                    <a:pt x="9222" y="26839"/>
                    <a:pt x="11073" y="27170"/>
                    <a:pt x="13123" y="27170"/>
                  </a:cubicBezTo>
                  <a:cubicBezTo>
                    <a:pt x="15073" y="27170"/>
                    <a:pt x="16858" y="26872"/>
                    <a:pt x="18477" y="26343"/>
                  </a:cubicBezTo>
                  <a:cubicBezTo>
                    <a:pt x="20064" y="25781"/>
                    <a:pt x="21419" y="24988"/>
                    <a:pt x="22576" y="23930"/>
                  </a:cubicBezTo>
                  <a:cubicBezTo>
                    <a:pt x="23700" y="22873"/>
                    <a:pt x="24592" y="21650"/>
                    <a:pt x="25187" y="20195"/>
                  </a:cubicBezTo>
                  <a:cubicBezTo>
                    <a:pt x="25815" y="18708"/>
                    <a:pt x="26146" y="17055"/>
                    <a:pt x="26146" y="15238"/>
                  </a:cubicBezTo>
                  <a:lnTo>
                    <a:pt x="26146" y="12692"/>
                  </a:lnTo>
                  <a:lnTo>
                    <a:pt x="13123" y="12692"/>
                  </a:lnTo>
                  <a:lnTo>
                    <a:pt x="13123" y="16725"/>
                  </a:lnTo>
                  <a:lnTo>
                    <a:pt x="20395" y="16725"/>
                  </a:lnTo>
                  <a:cubicBezTo>
                    <a:pt x="20295" y="17716"/>
                    <a:pt x="19998" y="18609"/>
                    <a:pt x="19568" y="19402"/>
                  </a:cubicBezTo>
                  <a:cubicBezTo>
                    <a:pt x="18973" y="20394"/>
                    <a:pt x="18147" y="21154"/>
                    <a:pt x="17056" y="21683"/>
                  </a:cubicBezTo>
                  <a:cubicBezTo>
                    <a:pt x="15965" y="22179"/>
                    <a:pt x="14709" y="22443"/>
                    <a:pt x="13222" y="22443"/>
                  </a:cubicBezTo>
                  <a:cubicBezTo>
                    <a:pt x="12098" y="22443"/>
                    <a:pt x="11073" y="22245"/>
                    <a:pt x="10148" y="21881"/>
                  </a:cubicBezTo>
                  <a:cubicBezTo>
                    <a:pt x="9255" y="21518"/>
                    <a:pt x="8462" y="20956"/>
                    <a:pt x="7801" y="20228"/>
                  </a:cubicBezTo>
                  <a:cubicBezTo>
                    <a:pt x="7140" y="19468"/>
                    <a:pt x="6644" y="18543"/>
                    <a:pt x="6314" y="17419"/>
                  </a:cubicBezTo>
                  <a:cubicBezTo>
                    <a:pt x="5983" y="16295"/>
                    <a:pt x="5818" y="15039"/>
                    <a:pt x="5818" y="13585"/>
                  </a:cubicBezTo>
                  <a:cubicBezTo>
                    <a:pt x="5818" y="11635"/>
                    <a:pt x="6115" y="10015"/>
                    <a:pt x="6710" y="8726"/>
                  </a:cubicBezTo>
                  <a:cubicBezTo>
                    <a:pt x="7338" y="7437"/>
                    <a:pt x="8231" y="6445"/>
                    <a:pt x="9388" y="5817"/>
                  </a:cubicBezTo>
                  <a:cubicBezTo>
                    <a:pt x="10511" y="5156"/>
                    <a:pt x="11834" y="4859"/>
                    <a:pt x="13387" y="4859"/>
                  </a:cubicBezTo>
                  <a:cubicBezTo>
                    <a:pt x="14511" y="4859"/>
                    <a:pt x="15536" y="5024"/>
                    <a:pt x="16428" y="5388"/>
                  </a:cubicBezTo>
                  <a:cubicBezTo>
                    <a:pt x="17321" y="5718"/>
                    <a:pt x="18048" y="6214"/>
                    <a:pt x="18643" y="6875"/>
                  </a:cubicBezTo>
                  <a:cubicBezTo>
                    <a:pt x="19238" y="7536"/>
                    <a:pt x="19634" y="8329"/>
                    <a:pt x="19833" y="9255"/>
                  </a:cubicBezTo>
                  <a:lnTo>
                    <a:pt x="25650" y="9255"/>
                  </a:lnTo>
                  <a:cubicBezTo>
                    <a:pt x="25452" y="7371"/>
                    <a:pt x="24824" y="5751"/>
                    <a:pt x="23766" y="4363"/>
                  </a:cubicBezTo>
                  <a:cubicBezTo>
                    <a:pt x="22741" y="2975"/>
                    <a:pt x="21320" y="1917"/>
                    <a:pt x="19568" y="1157"/>
                  </a:cubicBezTo>
                  <a:cubicBezTo>
                    <a:pt x="17816" y="397"/>
                    <a:pt x="15734" y="0"/>
                    <a:pt x="133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7"/>
            <p:cNvSpPr/>
            <p:nvPr/>
          </p:nvSpPr>
          <p:spPr>
            <a:xfrm>
              <a:off x="2164325" y="2652125"/>
              <a:ext cx="133075" cy="487575"/>
            </a:xfrm>
            <a:custGeom>
              <a:avLst/>
              <a:gdLst/>
              <a:ahLst/>
              <a:cxnLst/>
              <a:rect l="l" t="t" r="r" b="b"/>
              <a:pathLst>
                <a:path w="5323" h="19503" extrusionOk="0">
                  <a:moveTo>
                    <a:pt x="0" y="1"/>
                  </a:moveTo>
                  <a:lnTo>
                    <a:pt x="0" y="19502"/>
                  </a:lnTo>
                  <a:lnTo>
                    <a:pt x="5322" y="19502"/>
                  </a:lnTo>
                  <a:lnTo>
                    <a:pt x="53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7"/>
            <p:cNvSpPr/>
            <p:nvPr/>
          </p:nvSpPr>
          <p:spPr>
            <a:xfrm>
              <a:off x="2164325" y="2476950"/>
              <a:ext cx="133075" cy="113225"/>
            </a:xfrm>
            <a:custGeom>
              <a:avLst/>
              <a:gdLst/>
              <a:ahLst/>
              <a:cxnLst/>
              <a:rect l="l" t="t" r="r" b="b"/>
              <a:pathLst>
                <a:path w="5323" h="4529" extrusionOk="0">
                  <a:moveTo>
                    <a:pt x="0" y="1"/>
                  </a:moveTo>
                  <a:lnTo>
                    <a:pt x="0" y="4529"/>
                  </a:lnTo>
                  <a:lnTo>
                    <a:pt x="5322" y="4529"/>
                  </a:lnTo>
                  <a:lnTo>
                    <a:pt x="53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7"/>
            <p:cNvSpPr/>
            <p:nvPr/>
          </p:nvSpPr>
          <p:spPr>
            <a:xfrm>
              <a:off x="2334550" y="2506700"/>
              <a:ext cx="318175" cy="633000"/>
            </a:xfrm>
            <a:custGeom>
              <a:avLst/>
              <a:gdLst/>
              <a:ahLst/>
              <a:cxnLst/>
              <a:rect l="l" t="t" r="r" b="b"/>
              <a:pathLst>
                <a:path w="12727" h="25320" extrusionOk="0">
                  <a:moveTo>
                    <a:pt x="8793" y="1"/>
                  </a:moveTo>
                  <a:lnTo>
                    <a:pt x="3471" y="529"/>
                  </a:lnTo>
                  <a:lnTo>
                    <a:pt x="3471" y="5818"/>
                  </a:lnTo>
                  <a:lnTo>
                    <a:pt x="0" y="5818"/>
                  </a:lnTo>
                  <a:lnTo>
                    <a:pt x="0" y="10115"/>
                  </a:lnTo>
                  <a:lnTo>
                    <a:pt x="3471" y="10115"/>
                  </a:lnTo>
                  <a:lnTo>
                    <a:pt x="3471" y="20559"/>
                  </a:lnTo>
                  <a:cubicBezTo>
                    <a:pt x="3471" y="21518"/>
                    <a:pt x="3603" y="22377"/>
                    <a:pt x="3868" y="23105"/>
                  </a:cubicBezTo>
                  <a:cubicBezTo>
                    <a:pt x="4165" y="23799"/>
                    <a:pt x="4694" y="24361"/>
                    <a:pt x="5421" y="24724"/>
                  </a:cubicBezTo>
                  <a:cubicBezTo>
                    <a:pt x="6148" y="25121"/>
                    <a:pt x="7140" y="25319"/>
                    <a:pt x="8462" y="25319"/>
                  </a:cubicBezTo>
                  <a:lnTo>
                    <a:pt x="12726" y="25319"/>
                  </a:lnTo>
                  <a:lnTo>
                    <a:pt x="12726" y="20989"/>
                  </a:lnTo>
                  <a:lnTo>
                    <a:pt x="10346" y="20989"/>
                  </a:lnTo>
                  <a:cubicBezTo>
                    <a:pt x="9850" y="20989"/>
                    <a:pt x="9454" y="20890"/>
                    <a:pt x="9189" y="20692"/>
                  </a:cubicBezTo>
                  <a:cubicBezTo>
                    <a:pt x="8925" y="20493"/>
                    <a:pt x="8793" y="20130"/>
                    <a:pt x="8793" y="19535"/>
                  </a:cubicBezTo>
                  <a:lnTo>
                    <a:pt x="8793" y="10115"/>
                  </a:lnTo>
                  <a:lnTo>
                    <a:pt x="12726" y="10115"/>
                  </a:lnTo>
                  <a:lnTo>
                    <a:pt x="12726" y="5818"/>
                  </a:lnTo>
                  <a:lnTo>
                    <a:pt x="8793" y="5818"/>
                  </a:lnTo>
                  <a:lnTo>
                    <a:pt x="879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7"/>
            <p:cNvSpPr/>
            <p:nvPr/>
          </p:nvSpPr>
          <p:spPr>
            <a:xfrm>
              <a:off x="2703925" y="2476950"/>
              <a:ext cx="595825" cy="662750"/>
            </a:xfrm>
            <a:custGeom>
              <a:avLst/>
              <a:gdLst/>
              <a:ahLst/>
              <a:cxnLst/>
              <a:rect l="l" t="t" r="r" b="b"/>
              <a:pathLst>
                <a:path w="23833" h="26510" extrusionOk="0">
                  <a:moveTo>
                    <a:pt x="1" y="1"/>
                  </a:moveTo>
                  <a:lnTo>
                    <a:pt x="1" y="26509"/>
                  </a:lnTo>
                  <a:lnTo>
                    <a:pt x="5686" y="26509"/>
                  </a:lnTo>
                  <a:lnTo>
                    <a:pt x="5686" y="15502"/>
                  </a:lnTo>
                  <a:lnTo>
                    <a:pt x="18147" y="15502"/>
                  </a:lnTo>
                  <a:lnTo>
                    <a:pt x="18147" y="26509"/>
                  </a:lnTo>
                  <a:lnTo>
                    <a:pt x="23832" y="26509"/>
                  </a:lnTo>
                  <a:lnTo>
                    <a:pt x="23832" y="1"/>
                  </a:lnTo>
                  <a:lnTo>
                    <a:pt x="18147" y="1"/>
                  </a:lnTo>
                  <a:lnTo>
                    <a:pt x="18147" y="10644"/>
                  </a:lnTo>
                  <a:lnTo>
                    <a:pt x="5686" y="10644"/>
                  </a:lnTo>
                  <a:lnTo>
                    <a:pt x="568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7"/>
            <p:cNvSpPr/>
            <p:nvPr/>
          </p:nvSpPr>
          <p:spPr>
            <a:xfrm>
              <a:off x="3359225" y="2652125"/>
              <a:ext cx="466075" cy="495825"/>
            </a:xfrm>
            <a:custGeom>
              <a:avLst/>
              <a:gdLst/>
              <a:ahLst/>
              <a:cxnLst/>
              <a:rect l="l" t="t" r="r" b="b"/>
              <a:pathLst>
                <a:path w="18643" h="19833" extrusionOk="0">
                  <a:moveTo>
                    <a:pt x="0" y="1"/>
                  </a:moveTo>
                  <a:lnTo>
                    <a:pt x="0" y="12164"/>
                  </a:lnTo>
                  <a:cubicBezTo>
                    <a:pt x="0" y="13817"/>
                    <a:pt x="232" y="15205"/>
                    <a:pt x="760" y="16362"/>
                  </a:cubicBezTo>
                  <a:cubicBezTo>
                    <a:pt x="1289" y="17519"/>
                    <a:pt x="2083" y="18378"/>
                    <a:pt x="3107" y="18973"/>
                  </a:cubicBezTo>
                  <a:cubicBezTo>
                    <a:pt x="4165" y="19535"/>
                    <a:pt x="5421" y="19833"/>
                    <a:pt x="6941" y="19833"/>
                  </a:cubicBezTo>
                  <a:cubicBezTo>
                    <a:pt x="8330" y="19833"/>
                    <a:pt x="9586" y="19502"/>
                    <a:pt x="10677" y="18841"/>
                  </a:cubicBezTo>
                  <a:cubicBezTo>
                    <a:pt x="11800" y="18180"/>
                    <a:pt x="12594" y="17188"/>
                    <a:pt x="13056" y="15932"/>
                  </a:cubicBezTo>
                  <a:lnTo>
                    <a:pt x="13288" y="15932"/>
                  </a:lnTo>
                  <a:lnTo>
                    <a:pt x="13519" y="19502"/>
                  </a:lnTo>
                  <a:lnTo>
                    <a:pt x="18643" y="19502"/>
                  </a:lnTo>
                  <a:lnTo>
                    <a:pt x="18643" y="1"/>
                  </a:lnTo>
                  <a:lnTo>
                    <a:pt x="13288" y="1"/>
                  </a:lnTo>
                  <a:lnTo>
                    <a:pt x="13288" y="10776"/>
                  </a:lnTo>
                  <a:cubicBezTo>
                    <a:pt x="13288" y="11635"/>
                    <a:pt x="13123" y="12429"/>
                    <a:pt x="12792" y="13156"/>
                  </a:cubicBezTo>
                  <a:cubicBezTo>
                    <a:pt x="12461" y="13850"/>
                    <a:pt x="11966" y="14412"/>
                    <a:pt x="11338" y="14842"/>
                  </a:cubicBezTo>
                  <a:cubicBezTo>
                    <a:pt x="10710" y="15271"/>
                    <a:pt x="9949" y="15503"/>
                    <a:pt x="9057" y="15503"/>
                  </a:cubicBezTo>
                  <a:cubicBezTo>
                    <a:pt x="8164" y="15503"/>
                    <a:pt x="7470" y="15337"/>
                    <a:pt x="6908" y="14974"/>
                  </a:cubicBezTo>
                  <a:cubicBezTo>
                    <a:pt x="6380" y="14577"/>
                    <a:pt x="5983" y="14015"/>
                    <a:pt x="5685" y="13321"/>
                  </a:cubicBezTo>
                  <a:cubicBezTo>
                    <a:pt x="5454" y="12627"/>
                    <a:pt x="5322" y="11768"/>
                    <a:pt x="5322" y="10743"/>
                  </a:cubicBezTo>
                  <a:lnTo>
                    <a:pt x="53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7"/>
            <p:cNvSpPr/>
            <p:nvPr/>
          </p:nvSpPr>
          <p:spPr>
            <a:xfrm>
              <a:off x="3889725" y="2476950"/>
              <a:ext cx="490050" cy="671825"/>
            </a:xfrm>
            <a:custGeom>
              <a:avLst/>
              <a:gdLst/>
              <a:ahLst/>
              <a:cxnLst/>
              <a:rect l="l" t="t" r="r" b="b"/>
              <a:pathLst>
                <a:path w="19602" h="26873" extrusionOk="0">
                  <a:moveTo>
                    <a:pt x="11834" y="26873"/>
                  </a:moveTo>
                  <a:cubicBezTo>
                    <a:pt x="10842" y="26873"/>
                    <a:pt x="9917" y="26707"/>
                    <a:pt x="9090" y="26410"/>
                  </a:cubicBezTo>
                  <a:cubicBezTo>
                    <a:pt x="8264" y="26079"/>
                    <a:pt x="7570" y="25650"/>
                    <a:pt x="6942" y="25088"/>
                  </a:cubicBezTo>
                  <a:cubicBezTo>
                    <a:pt x="6380" y="24526"/>
                    <a:pt x="5917" y="23865"/>
                    <a:pt x="5653" y="23138"/>
                  </a:cubicBezTo>
                  <a:lnTo>
                    <a:pt x="5355" y="23138"/>
                  </a:lnTo>
                  <a:lnTo>
                    <a:pt x="5124" y="26509"/>
                  </a:lnTo>
                  <a:lnTo>
                    <a:pt x="1" y="26509"/>
                  </a:lnTo>
                  <a:lnTo>
                    <a:pt x="1" y="1"/>
                  </a:lnTo>
                  <a:lnTo>
                    <a:pt x="5355" y="1"/>
                  </a:lnTo>
                  <a:lnTo>
                    <a:pt x="5355" y="10412"/>
                  </a:lnTo>
                  <a:lnTo>
                    <a:pt x="5653" y="10412"/>
                  </a:lnTo>
                  <a:cubicBezTo>
                    <a:pt x="6083" y="9288"/>
                    <a:pt x="6843" y="8396"/>
                    <a:pt x="7934" y="7702"/>
                  </a:cubicBezTo>
                  <a:cubicBezTo>
                    <a:pt x="9024" y="7008"/>
                    <a:pt x="10313" y="6644"/>
                    <a:pt x="11834" y="6644"/>
                  </a:cubicBezTo>
                  <a:cubicBezTo>
                    <a:pt x="12991" y="6644"/>
                    <a:pt x="14049" y="6876"/>
                    <a:pt x="14974" y="7305"/>
                  </a:cubicBezTo>
                  <a:cubicBezTo>
                    <a:pt x="15966" y="7735"/>
                    <a:pt x="16792" y="8363"/>
                    <a:pt x="17453" y="9189"/>
                  </a:cubicBezTo>
                  <a:cubicBezTo>
                    <a:pt x="18147" y="10049"/>
                    <a:pt x="18676" y="11106"/>
                    <a:pt x="19040" y="12362"/>
                  </a:cubicBezTo>
                  <a:cubicBezTo>
                    <a:pt x="19403" y="13618"/>
                    <a:pt x="19602" y="15106"/>
                    <a:pt x="19602" y="16758"/>
                  </a:cubicBezTo>
                  <a:cubicBezTo>
                    <a:pt x="19602" y="19006"/>
                    <a:pt x="19271" y="20857"/>
                    <a:pt x="18610" y="22377"/>
                  </a:cubicBezTo>
                  <a:cubicBezTo>
                    <a:pt x="17982" y="23865"/>
                    <a:pt x="17090" y="24989"/>
                    <a:pt x="15900" y="25749"/>
                  </a:cubicBezTo>
                  <a:cubicBezTo>
                    <a:pt x="14743" y="26509"/>
                    <a:pt x="13387" y="26873"/>
                    <a:pt x="11834" y="26873"/>
                  </a:cubicBezTo>
                  <a:close/>
                  <a:moveTo>
                    <a:pt x="9785" y="22543"/>
                  </a:moveTo>
                  <a:cubicBezTo>
                    <a:pt x="10644" y="22543"/>
                    <a:pt x="11404" y="22344"/>
                    <a:pt x="12065" y="21915"/>
                  </a:cubicBezTo>
                  <a:cubicBezTo>
                    <a:pt x="12726" y="21485"/>
                    <a:pt x="13222" y="20857"/>
                    <a:pt x="13586" y="19998"/>
                  </a:cubicBezTo>
                  <a:cubicBezTo>
                    <a:pt x="13949" y="19138"/>
                    <a:pt x="14148" y="18081"/>
                    <a:pt x="14148" y="16758"/>
                  </a:cubicBezTo>
                  <a:cubicBezTo>
                    <a:pt x="14148" y="15767"/>
                    <a:pt x="14049" y="14908"/>
                    <a:pt x="13817" y="14180"/>
                  </a:cubicBezTo>
                  <a:cubicBezTo>
                    <a:pt x="13619" y="13453"/>
                    <a:pt x="13321" y="12858"/>
                    <a:pt x="12958" y="12395"/>
                  </a:cubicBezTo>
                  <a:cubicBezTo>
                    <a:pt x="12561" y="11933"/>
                    <a:pt x="12098" y="11569"/>
                    <a:pt x="11570" y="11338"/>
                  </a:cubicBezTo>
                  <a:cubicBezTo>
                    <a:pt x="11041" y="11106"/>
                    <a:pt x="10446" y="10974"/>
                    <a:pt x="9785" y="10974"/>
                  </a:cubicBezTo>
                  <a:cubicBezTo>
                    <a:pt x="8826" y="10974"/>
                    <a:pt x="8000" y="11206"/>
                    <a:pt x="7339" y="11668"/>
                  </a:cubicBezTo>
                  <a:cubicBezTo>
                    <a:pt x="6678" y="12131"/>
                    <a:pt x="6182" y="12726"/>
                    <a:pt x="5851" y="13453"/>
                  </a:cubicBezTo>
                  <a:cubicBezTo>
                    <a:pt x="5554" y="14180"/>
                    <a:pt x="5388" y="14974"/>
                    <a:pt x="5388" y="15833"/>
                  </a:cubicBezTo>
                  <a:lnTo>
                    <a:pt x="5388" y="17717"/>
                  </a:lnTo>
                  <a:cubicBezTo>
                    <a:pt x="5388" y="18543"/>
                    <a:pt x="5554" y="19304"/>
                    <a:pt x="5851" y="20031"/>
                  </a:cubicBezTo>
                  <a:cubicBezTo>
                    <a:pt x="6182" y="20758"/>
                    <a:pt x="6678" y="21386"/>
                    <a:pt x="7339" y="21849"/>
                  </a:cubicBezTo>
                  <a:cubicBezTo>
                    <a:pt x="8000" y="22311"/>
                    <a:pt x="8826" y="22543"/>
                    <a:pt x="9785" y="2254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
            <p:cNvSpPr/>
            <p:nvPr/>
          </p:nvSpPr>
          <p:spPr>
            <a:xfrm>
              <a:off x="4546675" y="2468700"/>
              <a:ext cx="634650" cy="679250"/>
            </a:xfrm>
            <a:custGeom>
              <a:avLst/>
              <a:gdLst/>
              <a:ahLst/>
              <a:cxnLst/>
              <a:rect l="l" t="t" r="r" b="b"/>
              <a:pathLst>
                <a:path w="25386" h="27170" extrusionOk="0">
                  <a:moveTo>
                    <a:pt x="13189" y="0"/>
                  </a:moveTo>
                  <a:cubicBezTo>
                    <a:pt x="11206" y="0"/>
                    <a:pt x="9421" y="331"/>
                    <a:pt x="7801" y="959"/>
                  </a:cubicBezTo>
                  <a:cubicBezTo>
                    <a:pt x="6182" y="1554"/>
                    <a:pt x="4826" y="2446"/>
                    <a:pt x="3636" y="3636"/>
                  </a:cubicBezTo>
                  <a:cubicBezTo>
                    <a:pt x="2479" y="4793"/>
                    <a:pt x="1587" y="6214"/>
                    <a:pt x="959" y="7900"/>
                  </a:cubicBezTo>
                  <a:cubicBezTo>
                    <a:pt x="331" y="9585"/>
                    <a:pt x="0" y="11469"/>
                    <a:pt x="0" y="13585"/>
                  </a:cubicBezTo>
                  <a:cubicBezTo>
                    <a:pt x="0" y="15700"/>
                    <a:pt x="331" y="17617"/>
                    <a:pt x="959" y="19270"/>
                  </a:cubicBezTo>
                  <a:cubicBezTo>
                    <a:pt x="1587" y="20956"/>
                    <a:pt x="2479" y="22377"/>
                    <a:pt x="3636" y="23567"/>
                  </a:cubicBezTo>
                  <a:cubicBezTo>
                    <a:pt x="4826" y="24724"/>
                    <a:pt x="6182" y="25616"/>
                    <a:pt x="7801" y="26244"/>
                  </a:cubicBezTo>
                  <a:cubicBezTo>
                    <a:pt x="9421" y="26872"/>
                    <a:pt x="11206" y="27170"/>
                    <a:pt x="13189" y="27170"/>
                  </a:cubicBezTo>
                  <a:cubicBezTo>
                    <a:pt x="15404" y="27170"/>
                    <a:pt x="17387" y="26773"/>
                    <a:pt x="19139" y="26013"/>
                  </a:cubicBezTo>
                  <a:cubicBezTo>
                    <a:pt x="20890" y="25219"/>
                    <a:pt x="22312" y="24129"/>
                    <a:pt x="23403" y="22741"/>
                  </a:cubicBezTo>
                  <a:cubicBezTo>
                    <a:pt x="24493" y="21319"/>
                    <a:pt x="25187" y="19667"/>
                    <a:pt x="25386" y="17783"/>
                  </a:cubicBezTo>
                  <a:lnTo>
                    <a:pt x="20494" y="17783"/>
                  </a:lnTo>
                  <a:cubicBezTo>
                    <a:pt x="20295" y="18840"/>
                    <a:pt x="19866" y="19766"/>
                    <a:pt x="19172" y="20559"/>
                  </a:cubicBezTo>
                  <a:cubicBezTo>
                    <a:pt x="18511" y="21319"/>
                    <a:pt x="17651" y="21947"/>
                    <a:pt x="16627" y="22377"/>
                  </a:cubicBezTo>
                  <a:cubicBezTo>
                    <a:pt x="15602" y="22807"/>
                    <a:pt x="14478" y="23038"/>
                    <a:pt x="13189" y="23038"/>
                  </a:cubicBezTo>
                  <a:cubicBezTo>
                    <a:pt x="11933" y="23038"/>
                    <a:pt x="10776" y="22840"/>
                    <a:pt x="9751" y="22443"/>
                  </a:cubicBezTo>
                  <a:cubicBezTo>
                    <a:pt x="8760" y="22013"/>
                    <a:pt x="7933" y="21418"/>
                    <a:pt x="7206" y="20625"/>
                  </a:cubicBezTo>
                  <a:cubicBezTo>
                    <a:pt x="6512" y="19832"/>
                    <a:pt x="5950" y="18840"/>
                    <a:pt x="5587" y="17683"/>
                  </a:cubicBezTo>
                  <a:cubicBezTo>
                    <a:pt x="5190" y="16494"/>
                    <a:pt x="4992" y="15105"/>
                    <a:pt x="4992" y="13585"/>
                  </a:cubicBezTo>
                  <a:cubicBezTo>
                    <a:pt x="4992" y="11536"/>
                    <a:pt x="5322" y="9817"/>
                    <a:pt x="5983" y="8396"/>
                  </a:cubicBezTo>
                  <a:cubicBezTo>
                    <a:pt x="6644" y="7007"/>
                    <a:pt x="7603" y="5950"/>
                    <a:pt x="8826" y="5256"/>
                  </a:cubicBezTo>
                  <a:cubicBezTo>
                    <a:pt x="10049" y="4528"/>
                    <a:pt x="11503" y="4165"/>
                    <a:pt x="13189" y="4165"/>
                  </a:cubicBezTo>
                  <a:cubicBezTo>
                    <a:pt x="14478" y="4165"/>
                    <a:pt x="15635" y="4363"/>
                    <a:pt x="16627" y="4793"/>
                  </a:cubicBezTo>
                  <a:cubicBezTo>
                    <a:pt x="17651" y="5256"/>
                    <a:pt x="18478" y="5850"/>
                    <a:pt x="19139" y="6611"/>
                  </a:cubicBezTo>
                  <a:cubicBezTo>
                    <a:pt x="19833" y="7404"/>
                    <a:pt x="20262" y="8296"/>
                    <a:pt x="20494" y="9354"/>
                  </a:cubicBezTo>
                  <a:lnTo>
                    <a:pt x="25386" y="9354"/>
                  </a:lnTo>
                  <a:cubicBezTo>
                    <a:pt x="25121" y="7470"/>
                    <a:pt x="24460" y="5817"/>
                    <a:pt x="23369" y="4429"/>
                  </a:cubicBezTo>
                  <a:cubicBezTo>
                    <a:pt x="22279" y="3041"/>
                    <a:pt x="20890" y="1950"/>
                    <a:pt x="19139" y="1157"/>
                  </a:cubicBezTo>
                  <a:cubicBezTo>
                    <a:pt x="17387" y="397"/>
                    <a:pt x="15404" y="0"/>
                    <a:pt x="131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
            <p:cNvSpPr/>
            <p:nvPr/>
          </p:nvSpPr>
          <p:spPr>
            <a:xfrm>
              <a:off x="5200325" y="2647175"/>
              <a:ext cx="477650" cy="500775"/>
            </a:xfrm>
            <a:custGeom>
              <a:avLst/>
              <a:gdLst/>
              <a:ahLst/>
              <a:cxnLst/>
              <a:rect l="l" t="t" r="r" b="b"/>
              <a:pathLst>
                <a:path w="19106" h="20031" extrusionOk="0">
                  <a:moveTo>
                    <a:pt x="9586" y="20031"/>
                  </a:moveTo>
                  <a:cubicBezTo>
                    <a:pt x="8131" y="20031"/>
                    <a:pt x="6842" y="19799"/>
                    <a:pt x="5652" y="19370"/>
                  </a:cubicBezTo>
                  <a:cubicBezTo>
                    <a:pt x="4495" y="18907"/>
                    <a:pt x="3471" y="18246"/>
                    <a:pt x="2611" y="17386"/>
                  </a:cubicBezTo>
                  <a:cubicBezTo>
                    <a:pt x="1752" y="16494"/>
                    <a:pt x="1124" y="15436"/>
                    <a:pt x="661" y="14213"/>
                  </a:cubicBezTo>
                  <a:cubicBezTo>
                    <a:pt x="198" y="12990"/>
                    <a:pt x="0" y="11569"/>
                    <a:pt x="0" y="10016"/>
                  </a:cubicBezTo>
                  <a:cubicBezTo>
                    <a:pt x="0" y="8032"/>
                    <a:pt x="364" y="6281"/>
                    <a:pt x="1124" y="4793"/>
                  </a:cubicBezTo>
                  <a:cubicBezTo>
                    <a:pt x="1884" y="3306"/>
                    <a:pt x="3008" y="2116"/>
                    <a:pt x="4429" y="1257"/>
                  </a:cubicBezTo>
                  <a:cubicBezTo>
                    <a:pt x="5851" y="430"/>
                    <a:pt x="7569" y="1"/>
                    <a:pt x="9586" y="1"/>
                  </a:cubicBezTo>
                  <a:cubicBezTo>
                    <a:pt x="11007" y="1"/>
                    <a:pt x="12329" y="232"/>
                    <a:pt x="13486" y="695"/>
                  </a:cubicBezTo>
                  <a:cubicBezTo>
                    <a:pt x="14643" y="1157"/>
                    <a:pt x="15634" y="1818"/>
                    <a:pt x="16461" y="2678"/>
                  </a:cubicBezTo>
                  <a:cubicBezTo>
                    <a:pt x="17320" y="3570"/>
                    <a:pt x="17981" y="4628"/>
                    <a:pt x="18411" y="5851"/>
                  </a:cubicBezTo>
                  <a:cubicBezTo>
                    <a:pt x="18874" y="7074"/>
                    <a:pt x="19105" y="8462"/>
                    <a:pt x="19105" y="10016"/>
                  </a:cubicBezTo>
                  <a:cubicBezTo>
                    <a:pt x="19105" y="11999"/>
                    <a:pt x="18742" y="13718"/>
                    <a:pt x="17948" y="15238"/>
                  </a:cubicBezTo>
                  <a:cubicBezTo>
                    <a:pt x="17188" y="16725"/>
                    <a:pt x="16097" y="17915"/>
                    <a:pt x="14676" y="18742"/>
                  </a:cubicBezTo>
                  <a:cubicBezTo>
                    <a:pt x="13288" y="19601"/>
                    <a:pt x="11569" y="20031"/>
                    <a:pt x="9586" y="20031"/>
                  </a:cubicBezTo>
                  <a:close/>
                  <a:moveTo>
                    <a:pt x="9553" y="16296"/>
                  </a:moveTo>
                  <a:cubicBezTo>
                    <a:pt x="10544" y="16296"/>
                    <a:pt x="11437" y="16064"/>
                    <a:pt x="12164" y="15602"/>
                  </a:cubicBezTo>
                  <a:cubicBezTo>
                    <a:pt x="12924" y="15106"/>
                    <a:pt x="13519" y="14412"/>
                    <a:pt x="13916" y="13486"/>
                  </a:cubicBezTo>
                  <a:cubicBezTo>
                    <a:pt x="14345" y="12528"/>
                    <a:pt x="14544" y="11371"/>
                    <a:pt x="14544" y="10016"/>
                  </a:cubicBezTo>
                  <a:cubicBezTo>
                    <a:pt x="14544" y="9024"/>
                    <a:pt x="14411" y="8099"/>
                    <a:pt x="14180" y="7338"/>
                  </a:cubicBezTo>
                  <a:cubicBezTo>
                    <a:pt x="13949" y="6545"/>
                    <a:pt x="13618" y="5884"/>
                    <a:pt x="13188" y="5355"/>
                  </a:cubicBezTo>
                  <a:cubicBezTo>
                    <a:pt x="12759" y="4793"/>
                    <a:pt x="12230" y="4397"/>
                    <a:pt x="11635" y="4132"/>
                  </a:cubicBezTo>
                  <a:cubicBezTo>
                    <a:pt x="11007" y="3868"/>
                    <a:pt x="10346" y="3736"/>
                    <a:pt x="9586" y="3736"/>
                  </a:cubicBezTo>
                  <a:cubicBezTo>
                    <a:pt x="8594" y="3736"/>
                    <a:pt x="7702" y="3967"/>
                    <a:pt x="6941" y="4463"/>
                  </a:cubicBezTo>
                  <a:cubicBezTo>
                    <a:pt x="6181" y="4925"/>
                    <a:pt x="5619" y="5620"/>
                    <a:pt x="5189" y="6578"/>
                  </a:cubicBezTo>
                  <a:cubicBezTo>
                    <a:pt x="4793" y="7504"/>
                    <a:pt x="4561" y="8660"/>
                    <a:pt x="4561" y="10016"/>
                  </a:cubicBezTo>
                  <a:cubicBezTo>
                    <a:pt x="4561" y="11040"/>
                    <a:pt x="4694" y="11966"/>
                    <a:pt x="4892" y="12759"/>
                  </a:cubicBezTo>
                  <a:cubicBezTo>
                    <a:pt x="5156" y="13519"/>
                    <a:pt x="5487" y="14180"/>
                    <a:pt x="5917" y="14709"/>
                  </a:cubicBezTo>
                  <a:cubicBezTo>
                    <a:pt x="6346" y="15238"/>
                    <a:pt x="6875" y="15602"/>
                    <a:pt x="7470" y="15899"/>
                  </a:cubicBezTo>
                  <a:cubicBezTo>
                    <a:pt x="8098" y="16163"/>
                    <a:pt x="8792"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7"/>
            <p:cNvSpPr/>
            <p:nvPr/>
          </p:nvSpPr>
          <p:spPr>
            <a:xfrm>
              <a:off x="5715125" y="2647175"/>
              <a:ext cx="476000" cy="644550"/>
            </a:xfrm>
            <a:custGeom>
              <a:avLst/>
              <a:gdLst/>
              <a:ahLst/>
              <a:cxnLst/>
              <a:rect l="l" t="t" r="r" b="b"/>
              <a:pathLst>
                <a:path w="19040" h="25782" extrusionOk="0">
                  <a:moveTo>
                    <a:pt x="34" y="364"/>
                  </a:moveTo>
                  <a:lnTo>
                    <a:pt x="1" y="25782"/>
                  </a:lnTo>
                  <a:lnTo>
                    <a:pt x="4562" y="25782"/>
                  </a:lnTo>
                  <a:lnTo>
                    <a:pt x="4562" y="16130"/>
                  </a:lnTo>
                  <a:lnTo>
                    <a:pt x="4859" y="16130"/>
                  </a:lnTo>
                  <a:cubicBezTo>
                    <a:pt x="5157" y="16924"/>
                    <a:pt x="5620" y="17618"/>
                    <a:pt x="6182" y="18213"/>
                  </a:cubicBezTo>
                  <a:cubicBezTo>
                    <a:pt x="6810" y="18808"/>
                    <a:pt x="7537" y="19237"/>
                    <a:pt x="8363" y="19601"/>
                  </a:cubicBezTo>
                  <a:cubicBezTo>
                    <a:pt x="9223" y="19898"/>
                    <a:pt x="10148" y="20064"/>
                    <a:pt x="11206" y="20064"/>
                  </a:cubicBezTo>
                  <a:cubicBezTo>
                    <a:pt x="12759" y="20064"/>
                    <a:pt x="14114" y="19700"/>
                    <a:pt x="15271" y="18940"/>
                  </a:cubicBezTo>
                  <a:cubicBezTo>
                    <a:pt x="16461" y="18147"/>
                    <a:pt x="17387" y="17023"/>
                    <a:pt x="18048" y="15568"/>
                  </a:cubicBezTo>
                  <a:cubicBezTo>
                    <a:pt x="18709" y="14048"/>
                    <a:pt x="19039" y="12197"/>
                    <a:pt x="19039" y="10016"/>
                  </a:cubicBezTo>
                  <a:cubicBezTo>
                    <a:pt x="19039" y="8396"/>
                    <a:pt x="18841" y="6942"/>
                    <a:pt x="18445" y="5719"/>
                  </a:cubicBezTo>
                  <a:cubicBezTo>
                    <a:pt x="18081" y="4430"/>
                    <a:pt x="17552" y="3372"/>
                    <a:pt x="16858" y="2546"/>
                  </a:cubicBezTo>
                  <a:cubicBezTo>
                    <a:pt x="16164" y="1686"/>
                    <a:pt x="15337" y="1058"/>
                    <a:pt x="14379" y="662"/>
                  </a:cubicBezTo>
                  <a:cubicBezTo>
                    <a:pt x="13420" y="199"/>
                    <a:pt x="12363" y="1"/>
                    <a:pt x="11206" y="1"/>
                  </a:cubicBezTo>
                  <a:cubicBezTo>
                    <a:pt x="9619" y="1"/>
                    <a:pt x="8297" y="364"/>
                    <a:pt x="7173" y="1091"/>
                  </a:cubicBezTo>
                  <a:cubicBezTo>
                    <a:pt x="6082" y="1818"/>
                    <a:pt x="5289" y="2744"/>
                    <a:pt x="4859" y="3934"/>
                  </a:cubicBezTo>
                  <a:lnTo>
                    <a:pt x="4562" y="3934"/>
                  </a:lnTo>
                  <a:lnTo>
                    <a:pt x="4397" y="364"/>
                  </a:lnTo>
                  <a:close/>
                  <a:moveTo>
                    <a:pt x="12065" y="15668"/>
                  </a:moveTo>
                  <a:cubicBezTo>
                    <a:pt x="11338" y="16130"/>
                    <a:pt x="10512" y="16362"/>
                    <a:pt x="9520" y="16362"/>
                  </a:cubicBezTo>
                  <a:cubicBezTo>
                    <a:pt x="8694" y="16362"/>
                    <a:pt x="7966" y="16196"/>
                    <a:pt x="7338" y="15932"/>
                  </a:cubicBezTo>
                  <a:cubicBezTo>
                    <a:pt x="6743" y="15602"/>
                    <a:pt x="6248" y="15205"/>
                    <a:pt x="5818" y="14709"/>
                  </a:cubicBezTo>
                  <a:cubicBezTo>
                    <a:pt x="5421" y="14213"/>
                    <a:pt x="5124" y="13651"/>
                    <a:pt x="4926" y="13023"/>
                  </a:cubicBezTo>
                  <a:cubicBezTo>
                    <a:pt x="4727" y="12395"/>
                    <a:pt x="4628" y="11734"/>
                    <a:pt x="4628" y="11040"/>
                  </a:cubicBezTo>
                  <a:lnTo>
                    <a:pt x="4628" y="9024"/>
                  </a:lnTo>
                  <a:cubicBezTo>
                    <a:pt x="4628" y="8099"/>
                    <a:pt x="4793" y="7239"/>
                    <a:pt x="5157" y="6446"/>
                  </a:cubicBezTo>
                  <a:cubicBezTo>
                    <a:pt x="5520" y="5620"/>
                    <a:pt x="6082" y="4992"/>
                    <a:pt x="6810" y="4463"/>
                  </a:cubicBezTo>
                  <a:cubicBezTo>
                    <a:pt x="7537" y="3967"/>
                    <a:pt x="8429" y="3702"/>
                    <a:pt x="9520" y="3702"/>
                  </a:cubicBezTo>
                  <a:cubicBezTo>
                    <a:pt x="10512" y="3702"/>
                    <a:pt x="11338" y="3934"/>
                    <a:pt x="12065" y="4397"/>
                  </a:cubicBezTo>
                  <a:cubicBezTo>
                    <a:pt x="12792" y="4859"/>
                    <a:pt x="13354" y="5553"/>
                    <a:pt x="13751" y="6512"/>
                  </a:cubicBezTo>
                  <a:cubicBezTo>
                    <a:pt x="14148" y="7437"/>
                    <a:pt x="14379" y="8594"/>
                    <a:pt x="14379" y="10016"/>
                  </a:cubicBezTo>
                  <a:cubicBezTo>
                    <a:pt x="14379" y="11437"/>
                    <a:pt x="14148" y="12627"/>
                    <a:pt x="13751" y="13552"/>
                  </a:cubicBezTo>
                  <a:cubicBezTo>
                    <a:pt x="13354" y="14478"/>
                    <a:pt x="12792" y="15172"/>
                    <a:pt x="12065" y="156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7"/>
            <p:cNvSpPr/>
            <p:nvPr/>
          </p:nvSpPr>
          <p:spPr>
            <a:xfrm>
              <a:off x="6236550" y="2656275"/>
              <a:ext cx="113225" cy="483425"/>
            </a:xfrm>
            <a:custGeom>
              <a:avLst/>
              <a:gdLst/>
              <a:ahLst/>
              <a:cxnLst/>
              <a:rect l="l" t="t" r="r" b="b"/>
              <a:pathLst>
                <a:path w="4529" h="19337" extrusionOk="0">
                  <a:moveTo>
                    <a:pt x="0" y="0"/>
                  </a:moveTo>
                  <a:lnTo>
                    <a:pt x="0" y="19336"/>
                  </a:lnTo>
                  <a:lnTo>
                    <a:pt x="4529" y="19336"/>
                  </a:lnTo>
                  <a:lnTo>
                    <a:pt x="452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7"/>
            <p:cNvSpPr/>
            <p:nvPr/>
          </p:nvSpPr>
          <p:spPr>
            <a:xfrm>
              <a:off x="6236550" y="2476950"/>
              <a:ext cx="113225" cy="110750"/>
            </a:xfrm>
            <a:custGeom>
              <a:avLst/>
              <a:gdLst/>
              <a:ahLst/>
              <a:cxnLst/>
              <a:rect l="l" t="t" r="r" b="b"/>
              <a:pathLst>
                <a:path w="4529" h="4430" extrusionOk="0">
                  <a:moveTo>
                    <a:pt x="0" y="1"/>
                  </a:moveTo>
                  <a:lnTo>
                    <a:pt x="0" y="4430"/>
                  </a:lnTo>
                  <a:lnTo>
                    <a:pt x="4529" y="4430"/>
                  </a:lnTo>
                  <a:lnTo>
                    <a:pt x="452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7"/>
            <p:cNvSpPr/>
            <p:nvPr/>
          </p:nvSpPr>
          <p:spPr>
            <a:xfrm>
              <a:off x="6408425" y="2476950"/>
              <a:ext cx="114075" cy="662750"/>
            </a:xfrm>
            <a:custGeom>
              <a:avLst/>
              <a:gdLst/>
              <a:ahLst/>
              <a:cxnLst/>
              <a:rect l="l" t="t" r="r" b="b"/>
              <a:pathLst>
                <a:path w="4563" h="26510" extrusionOk="0">
                  <a:moveTo>
                    <a:pt x="1" y="1"/>
                  </a:moveTo>
                  <a:lnTo>
                    <a:pt x="1" y="26509"/>
                  </a:lnTo>
                  <a:lnTo>
                    <a:pt x="4562" y="26509"/>
                  </a:lnTo>
                  <a:lnTo>
                    <a:pt x="456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7"/>
            <p:cNvSpPr/>
            <p:nvPr/>
          </p:nvSpPr>
          <p:spPr>
            <a:xfrm>
              <a:off x="6560475" y="2647175"/>
              <a:ext cx="477650" cy="500775"/>
            </a:xfrm>
            <a:custGeom>
              <a:avLst/>
              <a:gdLst/>
              <a:ahLst/>
              <a:cxnLst/>
              <a:rect l="l" t="t" r="r" b="b"/>
              <a:pathLst>
                <a:path w="19106" h="20031" extrusionOk="0">
                  <a:moveTo>
                    <a:pt x="9586" y="20031"/>
                  </a:moveTo>
                  <a:cubicBezTo>
                    <a:pt x="8132" y="20031"/>
                    <a:pt x="6843" y="19799"/>
                    <a:pt x="5653" y="19370"/>
                  </a:cubicBezTo>
                  <a:cubicBezTo>
                    <a:pt x="4496" y="18907"/>
                    <a:pt x="3471" y="18246"/>
                    <a:pt x="2612" y="17386"/>
                  </a:cubicBezTo>
                  <a:cubicBezTo>
                    <a:pt x="1752" y="16494"/>
                    <a:pt x="1091" y="15436"/>
                    <a:pt x="662" y="14213"/>
                  </a:cubicBezTo>
                  <a:cubicBezTo>
                    <a:pt x="199" y="12990"/>
                    <a:pt x="1" y="11569"/>
                    <a:pt x="1" y="10016"/>
                  </a:cubicBezTo>
                  <a:cubicBezTo>
                    <a:pt x="1" y="8032"/>
                    <a:pt x="364" y="6281"/>
                    <a:pt x="1124" y="4793"/>
                  </a:cubicBezTo>
                  <a:cubicBezTo>
                    <a:pt x="1885" y="3306"/>
                    <a:pt x="3008" y="2116"/>
                    <a:pt x="4430" y="1257"/>
                  </a:cubicBezTo>
                  <a:cubicBezTo>
                    <a:pt x="5851" y="430"/>
                    <a:pt x="7570" y="1"/>
                    <a:pt x="9586" y="1"/>
                  </a:cubicBezTo>
                  <a:cubicBezTo>
                    <a:pt x="11007" y="1"/>
                    <a:pt x="12330" y="232"/>
                    <a:pt x="13486" y="695"/>
                  </a:cubicBezTo>
                  <a:cubicBezTo>
                    <a:pt x="14643" y="1157"/>
                    <a:pt x="15635" y="1818"/>
                    <a:pt x="16461" y="2678"/>
                  </a:cubicBezTo>
                  <a:cubicBezTo>
                    <a:pt x="17321" y="3570"/>
                    <a:pt x="17982" y="4628"/>
                    <a:pt x="18412" y="5851"/>
                  </a:cubicBezTo>
                  <a:cubicBezTo>
                    <a:pt x="18874" y="7074"/>
                    <a:pt x="19106" y="8462"/>
                    <a:pt x="19106" y="10016"/>
                  </a:cubicBezTo>
                  <a:cubicBezTo>
                    <a:pt x="19106" y="11999"/>
                    <a:pt x="18742" y="13718"/>
                    <a:pt x="17949" y="15238"/>
                  </a:cubicBezTo>
                  <a:cubicBezTo>
                    <a:pt x="17189" y="16725"/>
                    <a:pt x="16098" y="17915"/>
                    <a:pt x="14676" y="18742"/>
                  </a:cubicBezTo>
                  <a:cubicBezTo>
                    <a:pt x="13288" y="19601"/>
                    <a:pt x="11569" y="20031"/>
                    <a:pt x="9586" y="20031"/>
                  </a:cubicBezTo>
                  <a:close/>
                  <a:moveTo>
                    <a:pt x="9553" y="16296"/>
                  </a:moveTo>
                  <a:cubicBezTo>
                    <a:pt x="10545" y="16296"/>
                    <a:pt x="11437" y="16064"/>
                    <a:pt x="12164" y="15602"/>
                  </a:cubicBezTo>
                  <a:cubicBezTo>
                    <a:pt x="12925" y="15106"/>
                    <a:pt x="13520" y="14412"/>
                    <a:pt x="13916" y="13486"/>
                  </a:cubicBezTo>
                  <a:cubicBezTo>
                    <a:pt x="14346" y="12528"/>
                    <a:pt x="14544" y="11371"/>
                    <a:pt x="14544" y="10016"/>
                  </a:cubicBezTo>
                  <a:cubicBezTo>
                    <a:pt x="14544" y="9024"/>
                    <a:pt x="14412" y="8099"/>
                    <a:pt x="14181" y="7338"/>
                  </a:cubicBezTo>
                  <a:cubicBezTo>
                    <a:pt x="13949" y="6545"/>
                    <a:pt x="13619" y="5884"/>
                    <a:pt x="13189" y="5355"/>
                  </a:cubicBezTo>
                  <a:cubicBezTo>
                    <a:pt x="12759" y="4793"/>
                    <a:pt x="12230" y="4397"/>
                    <a:pt x="11635" y="4132"/>
                  </a:cubicBezTo>
                  <a:cubicBezTo>
                    <a:pt x="11007" y="3868"/>
                    <a:pt x="10346" y="3736"/>
                    <a:pt x="9586" y="3736"/>
                  </a:cubicBezTo>
                  <a:cubicBezTo>
                    <a:pt x="8595" y="3736"/>
                    <a:pt x="7702" y="3967"/>
                    <a:pt x="6942" y="4463"/>
                  </a:cubicBezTo>
                  <a:cubicBezTo>
                    <a:pt x="6182" y="4925"/>
                    <a:pt x="5620" y="5620"/>
                    <a:pt x="5190" y="6578"/>
                  </a:cubicBezTo>
                  <a:cubicBezTo>
                    <a:pt x="4793" y="7504"/>
                    <a:pt x="4562" y="8660"/>
                    <a:pt x="4562" y="10016"/>
                  </a:cubicBezTo>
                  <a:cubicBezTo>
                    <a:pt x="4562" y="11040"/>
                    <a:pt x="4694" y="11966"/>
                    <a:pt x="4893" y="12759"/>
                  </a:cubicBezTo>
                  <a:cubicBezTo>
                    <a:pt x="5157" y="13519"/>
                    <a:pt x="5487" y="14180"/>
                    <a:pt x="5917" y="14709"/>
                  </a:cubicBezTo>
                  <a:cubicBezTo>
                    <a:pt x="6347" y="15238"/>
                    <a:pt x="6876" y="15602"/>
                    <a:pt x="7471" y="15899"/>
                  </a:cubicBezTo>
                  <a:cubicBezTo>
                    <a:pt x="8099" y="16163"/>
                    <a:pt x="8793"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7"/>
            <p:cNvSpPr/>
            <p:nvPr/>
          </p:nvSpPr>
          <p:spPr>
            <a:xfrm>
              <a:off x="7030675" y="2508350"/>
              <a:ext cx="304925" cy="631350"/>
            </a:xfrm>
            <a:custGeom>
              <a:avLst/>
              <a:gdLst/>
              <a:ahLst/>
              <a:cxnLst/>
              <a:rect l="l" t="t" r="r" b="b"/>
              <a:pathLst>
                <a:path w="12197" h="25254" extrusionOk="0">
                  <a:moveTo>
                    <a:pt x="8065" y="1"/>
                  </a:moveTo>
                  <a:lnTo>
                    <a:pt x="3570" y="463"/>
                  </a:lnTo>
                  <a:lnTo>
                    <a:pt x="3570" y="5917"/>
                  </a:lnTo>
                  <a:lnTo>
                    <a:pt x="0" y="5917"/>
                  </a:lnTo>
                  <a:lnTo>
                    <a:pt x="0" y="9586"/>
                  </a:lnTo>
                  <a:lnTo>
                    <a:pt x="3570" y="9586"/>
                  </a:lnTo>
                  <a:lnTo>
                    <a:pt x="3570" y="20857"/>
                  </a:lnTo>
                  <a:cubicBezTo>
                    <a:pt x="3570" y="21783"/>
                    <a:pt x="3702" y="22576"/>
                    <a:pt x="3967" y="23204"/>
                  </a:cubicBezTo>
                  <a:cubicBezTo>
                    <a:pt x="4231" y="23865"/>
                    <a:pt x="4694" y="24394"/>
                    <a:pt x="5355" y="24757"/>
                  </a:cubicBezTo>
                  <a:cubicBezTo>
                    <a:pt x="6049" y="25088"/>
                    <a:pt x="6975" y="25253"/>
                    <a:pt x="8164" y="25253"/>
                  </a:cubicBezTo>
                  <a:lnTo>
                    <a:pt x="12197" y="25253"/>
                  </a:lnTo>
                  <a:lnTo>
                    <a:pt x="12197" y="21551"/>
                  </a:lnTo>
                  <a:lnTo>
                    <a:pt x="9718" y="21551"/>
                  </a:lnTo>
                  <a:cubicBezTo>
                    <a:pt x="9156" y="21551"/>
                    <a:pt x="8759" y="21452"/>
                    <a:pt x="8495" y="21254"/>
                  </a:cubicBezTo>
                  <a:cubicBezTo>
                    <a:pt x="8231" y="21022"/>
                    <a:pt x="8065" y="20626"/>
                    <a:pt x="8065" y="20031"/>
                  </a:cubicBezTo>
                  <a:lnTo>
                    <a:pt x="8065" y="9586"/>
                  </a:lnTo>
                  <a:lnTo>
                    <a:pt x="12197" y="9586"/>
                  </a:lnTo>
                  <a:lnTo>
                    <a:pt x="12197" y="5917"/>
                  </a:lnTo>
                  <a:lnTo>
                    <a:pt x="8065" y="5917"/>
                  </a:lnTo>
                  <a:lnTo>
                    <a:pt x="806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7439799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Blank-Dark">
  <p:cSld name="Blank-Dark">
    <p:bg>
      <p:bgPr>
        <a:solidFill>
          <a:schemeClr val="dk1"/>
        </a:solidFill>
        <a:effectLst/>
      </p:bgPr>
    </p:bg>
    <p:spTree>
      <p:nvGrpSpPr>
        <p:cNvPr id="1" name="Shape 176"/>
        <p:cNvGrpSpPr/>
        <p:nvPr/>
      </p:nvGrpSpPr>
      <p:grpSpPr>
        <a:xfrm>
          <a:off x="0" y="0"/>
          <a:ext cx="0" cy="0"/>
          <a:chOff x="0" y="0"/>
          <a:chExt cx="0" cy="0"/>
        </a:xfrm>
      </p:grpSpPr>
      <p:sp>
        <p:nvSpPr>
          <p:cNvPr id="177" name="Google Shape;177;p28"/>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178" name="Google Shape;178;p28"/>
          <p:cNvSpPr txBox="1">
            <a:spLocks noGrp="1"/>
          </p:cNvSpPr>
          <p:nvPr>
            <p:ph type="title"/>
          </p:nvPr>
        </p:nvSpPr>
        <p:spPr>
          <a:xfrm>
            <a:off x="481050" y="234705"/>
            <a:ext cx="3000000" cy="12311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lt1"/>
              </a:buClr>
              <a:buSzPts val="800"/>
              <a:buFont typeface="Roboto Mono"/>
              <a:buNone/>
              <a:defRPr sz="8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2777386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273"/>
        <p:cNvGrpSpPr/>
        <p:nvPr/>
      </p:nvGrpSpPr>
      <p:grpSpPr>
        <a:xfrm>
          <a:off x="0" y="0"/>
          <a:ext cx="0" cy="0"/>
          <a:chOff x="0" y="0"/>
          <a:chExt cx="0" cy="0"/>
        </a:xfrm>
      </p:grpSpPr>
      <p:sp>
        <p:nvSpPr>
          <p:cNvPr id="274" name="Google Shape;274;p38"/>
          <p:cNvSpPr/>
          <p:nvPr/>
        </p:nvSpPr>
        <p:spPr>
          <a:xfrm>
            <a:off x="2981400" y="4461828"/>
            <a:ext cx="3181200" cy="600556"/>
          </a:xfrm>
          <a:prstGeom prst="rect">
            <a:avLst/>
          </a:prstGeom>
          <a:solidFill>
            <a:srgbClr val="090C0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275" name="Google Shape;275;p38"/>
          <p:cNvPicPr preferRelativeResize="0"/>
          <p:nvPr/>
        </p:nvPicPr>
        <p:blipFill rotWithShape="1">
          <a:blip r:embed="rId2">
            <a:alphaModFix/>
          </a:blip>
          <a:srcRect/>
          <a:stretch/>
        </p:blipFill>
        <p:spPr>
          <a:xfrm rot="2037362">
            <a:off x="-2381124" y="-684208"/>
            <a:ext cx="13906247" cy="10670423"/>
          </a:xfrm>
          <a:prstGeom prst="rect">
            <a:avLst/>
          </a:prstGeom>
          <a:noFill/>
          <a:ln>
            <a:noFill/>
          </a:ln>
        </p:spPr>
      </p:pic>
      <p:sp>
        <p:nvSpPr>
          <p:cNvPr id="276" name="Google Shape;276;p38"/>
          <p:cNvSpPr txBox="1"/>
          <p:nvPr/>
        </p:nvSpPr>
        <p:spPr>
          <a:xfrm>
            <a:off x="0" y="286015"/>
            <a:ext cx="9144000" cy="86269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4"/>
              </a:buClr>
              <a:buSzPts val="4400"/>
              <a:buFont typeface="Arial"/>
              <a:buNone/>
            </a:pPr>
            <a:r>
              <a:rPr lang="en-US" sz="4400" b="1" i="0">
                <a:solidFill>
                  <a:schemeClr val="accent4"/>
                </a:solidFill>
                <a:latin typeface="Arial"/>
                <a:ea typeface="Arial"/>
                <a:cs typeface="Arial"/>
                <a:sym typeface="Arial"/>
              </a:rPr>
              <a:t>Where the world builds </a:t>
            </a:r>
            <a:r>
              <a:rPr lang="en-US" sz="4400" b="1" i="0">
                <a:solidFill>
                  <a:schemeClr val="accent6"/>
                </a:solidFill>
                <a:latin typeface="Arial"/>
                <a:ea typeface="Arial"/>
                <a:cs typeface="Arial"/>
                <a:sym typeface="Arial"/>
              </a:rPr>
              <a:t>software</a:t>
            </a:r>
            <a:endParaRPr sz="4400" b="1" i="0">
              <a:solidFill>
                <a:schemeClr val="accent6"/>
              </a:solidFill>
              <a:latin typeface="Arial"/>
              <a:ea typeface="Arial"/>
              <a:cs typeface="Arial"/>
              <a:sym typeface="Arial"/>
            </a:endParaRPr>
          </a:p>
        </p:txBody>
      </p:sp>
      <p:grpSp>
        <p:nvGrpSpPr>
          <p:cNvPr id="277" name="Google Shape;277;p38"/>
          <p:cNvGrpSpPr/>
          <p:nvPr/>
        </p:nvGrpSpPr>
        <p:grpSpPr>
          <a:xfrm>
            <a:off x="217125" y="1061696"/>
            <a:ext cx="8709750" cy="1060328"/>
            <a:chOff x="193300" y="1138125"/>
            <a:chExt cx="8709750" cy="1059347"/>
          </a:xfrm>
        </p:grpSpPr>
        <p:sp>
          <p:nvSpPr>
            <p:cNvPr id="278" name="Google Shape;278;p38"/>
            <p:cNvSpPr txBox="1"/>
            <p:nvPr/>
          </p:nvSpPr>
          <p:spPr>
            <a:xfrm>
              <a:off x="193300"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83M+</a:t>
              </a:r>
              <a:endParaRPr sz="3600" b="1" i="0">
                <a:solidFill>
                  <a:schemeClr val="dk1"/>
                </a:solidFill>
                <a:latin typeface="Arial"/>
                <a:ea typeface="Arial"/>
                <a:cs typeface="Arial"/>
                <a:sym typeface="Arial"/>
              </a:endParaRPr>
            </a:p>
          </p:txBody>
        </p:sp>
        <p:sp>
          <p:nvSpPr>
            <p:cNvPr id="279" name="Google Shape;279;p38"/>
            <p:cNvSpPr txBox="1"/>
            <p:nvPr/>
          </p:nvSpPr>
          <p:spPr>
            <a:xfrm>
              <a:off x="1897823"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4M+</a:t>
              </a:r>
              <a:endParaRPr sz="3600" b="1" i="0">
                <a:solidFill>
                  <a:schemeClr val="dk1"/>
                </a:solidFill>
                <a:latin typeface="Arial"/>
                <a:ea typeface="Arial"/>
                <a:cs typeface="Arial"/>
                <a:sym typeface="Arial"/>
              </a:endParaRPr>
            </a:p>
          </p:txBody>
        </p:sp>
        <p:sp>
          <p:nvSpPr>
            <p:cNvPr id="280" name="Google Shape;280;p38"/>
            <p:cNvSpPr txBox="1"/>
            <p:nvPr/>
          </p:nvSpPr>
          <p:spPr>
            <a:xfrm>
              <a:off x="3549999"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2.6B+</a:t>
              </a:r>
              <a:endParaRPr sz="3600" b="1" i="0">
                <a:solidFill>
                  <a:schemeClr val="dk1"/>
                </a:solidFill>
                <a:latin typeface="Arial"/>
                <a:ea typeface="Arial"/>
                <a:cs typeface="Arial"/>
                <a:sym typeface="Arial"/>
              </a:endParaRPr>
            </a:p>
          </p:txBody>
        </p:sp>
        <p:sp>
          <p:nvSpPr>
            <p:cNvPr id="281" name="Google Shape;281;p38"/>
            <p:cNvSpPr txBox="1"/>
            <p:nvPr/>
          </p:nvSpPr>
          <p:spPr>
            <a:xfrm>
              <a:off x="5223024" y="1138125"/>
              <a:ext cx="16668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1,000+</a:t>
              </a:r>
              <a:endParaRPr sz="3600" b="1" i="0">
                <a:solidFill>
                  <a:schemeClr val="dk1"/>
                </a:solidFill>
                <a:latin typeface="Arial"/>
                <a:ea typeface="Arial"/>
                <a:cs typeface="Arial"/>
                <a:sym typeface="Arial"/>
              </a:endParaRPr>
            </a:p>
          </p:txBody>
        </p:sp>
        <p:sp>
          <p:nvSpPr>
            <p:cNvPr id="282" name="Google Shape;282;p38"/>
            <p:cNvSpPr txBox="1"/>
            <p:nvPr/>
          </p:nvSpPr>
          <p:spPr>
            <a:xfrm>
              <a:off x="7076950" y="1138125"/>
              <a:ext cx="1826100" cy="738633"/>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3600" b="1" i="0">
                  <a:solidFill>
                    <a:schemeClr val="dk1"/>
                  </a:solidFill>
                  <a:latin typeface="Arial"/>
                  <a:ea typeface="Arial"/>
                  <a:cs typeface="Arial"/>
                  <a:sym typeface="Arial"/>
                </a:rPr>
                <a:t>200M+</a:t>
              </a:r>
              <a:endParaRPr sz="3600" b="1" i="0">
                <a:solidFill>
                  <a:schemeClr val="dk1"/>
                </a:solidFill>
                <a:latin typeface="Arial"/>
                <a:ea typeface="Arial"/>
                <a:cs typeface="Arial"/>
                <a:sym typeface="Arial"/>
              </a:endParaRPr>
            </a:p>
          </p:txBody>
        </p:sp>
        <p:sp>
          <p:nvSpPr>
            <p:cNvPr id="283" name="Google Shape;283;p38"/>
            <p:cNvSpPr txBox="1"/>
            <p:nvPr/>
          </p:nvSpPr>
          <p:spPr>
            <a:xfrm>
              <a:off x="260650"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Developers</a:t>
              </a:r>
              <a:endParaRPr sz="1000" b="0" i="0">
                <a:solidFill>
                  <a:schemeClr val="dk2"/>
                </a:solidFill>
                <a:latin typeface="Arial"/>
                <a:ea typeface="Arial"/>
                <a:cs typeface="Arial"/>
                <a:sym typeface="Arial"/>
              </a:endParaRPr>
            </a:p>
          </p:txBody>
        </p:sp>
        <p:sp>
          <p:nvSpPr>
            <p:cNvPr id="284" name="Google Shape;284;p38"/>
            <p:cNvSpPr txBox="1"/>
            <p:nvPr/>
          </p:nvSpPr>
          <p:spPr>
            <a:xfrm>
              <a:off x="1965173"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Organizations</a:t>
              </a:r>
              <a:endParaRPr sz="1000" b="0" i="0">
                <a:solidFill>
                  <a:schemeClr val="dk2"/>
                </a:solidFill>
                <a:latin typeface="Arial"/>
                <a:ea typeface="Arial"/>
                <a:cs typeface="Arial"/>
                <a:sym typeface="Arial"/>
              </a:endParaRPr>
            </a:p>
          </p:txBody>
        </p:sp>
        <p:sp>
          <p:nvSpPr>
            <p:cNvPr id="285" name="Google Shape;285;p38"/>
            <p:cNvSpPr txBox="1"/>
            <p:nvPr/>
          </p:nvSpPr>
          <p:spPr>
            <a:xfrm>
              <a:off x="3617349"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Contributions per year</a:t>
              </a:r>
              <a:endParaRPr sz="1000" b="0" i="0">
                <a:solidFill>
                  <a:schemeClr val="dk2"/>
                </a:solidFill>
                <a:latin typeface="Arial"/>
                <a:ea typeface="Arial"/>
                <a:cs typeface="Arial"/>
                <a:sym typeface="Arial"/>
              </a:endParaRPr>
            </a:p>
          </p:txBody>
        </p:sp>
        <p:sp>
          <p:nvSpPr>
            <p:cNvPr id="286" name="Google Shape;286;p38"/>
            <p:cNvSpPr txBox="1"/>
            <p:nvPr/>
          </p:nvSpPr>
          <p:spPr>
            <a:xfrm>
              <a:off x="5380824"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Top open source communities</a:t>
              </a:r>
              <a:endParaRPr sz="1000" b="0" i="0">
                <a:solidFill>
                  <a:schemeClr val="dk2"/>
                </a:solidFill>
                <a:latin typeface="Arial"/>
                <a:ea typeface="Arial"/>
                <a:cs typeface="Arial"/>
                <a:sym typeface="Arial"/>
              </a:endParaRPr>
            </a:p>
          </p:txBody>
        </p:sp>
        <p:sp>
          <p:nvSpPr>
            <p:cNvPr id="287" name="Google Shape;287;p38"/>
            <p:cNvSpPr txBox="1"/>
            <p:nvPr/>
          </p:nvSpPr>
          <p:spPr>
            <a:xfrm>
              <a:off x="7148725" y="1704872"/>
              <a:ext cx="1682550" cy="492412"/>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000" b="0" i="0">
                  <a:solidFill>
                    <a:schemeClr val="dk2"/>
                  </a:solidFill>
                  <a:latin typeface="Arial"/>
                  <a:ea typeface="Arial"/>
                  <a:cs typeface="Arial"/>
                  <a:sym typeface="Arial"/>
                </a:rPr>
                <a:t>Private + public repositories</a:t>
              </a:r>
              <a:endParaRPr sz="1000" b="0" i="0">
                <a:solidFill>
                  <a:schemeClr val="dk2"/>
                </a:solidFill>
                <a:latin typeface="Arial"/>
                <a:ea typeface="Arial"/>
                <a:cs typeface="Arial"/>
                <a:sym typeface="Arial"/>
              </a:endParaRPr>
            </a:p>
          </p:txBody>
        </p:sp>
      </p:gr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179"/>
        <p:cNvGrpSpPr/>
        <p:nvPr/>
      </p:nvGrpSpPr>
      <p:grpSpPr>
        <a:xfrm>
          <a:off x="0" y="0"/>
          <a:ext cx="0" cy="0"/>
          <a:chOff x="0" y="0"/>
          <a:chExt cx="0" cy="0"/>
        </a:xfrm>
      </p:grpSpPr>
    </p:spTree>
    <p:extLst>
      <p:ext uri="{BB962C8B-B14F-4D97-AF65-F5344CB8AC3E}">
        <p14:creationId xmlns:p14="http://schemas.microsoft.com/office/powerpoint/2010/main" val="236498232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Blank-Light">
  <p:cSld name="Blank-Light">
    <p:bg>
      <p:bgPr>
        <a:solidFill>
          <a:schemeClr val="lt1"/>
        </a:solidFill>
        <a:effectLst/>
      </p:bgPr>
    </p:bg>
    <p:spTree>
      <p:nvGrpSpPr>
        <p:cNvPr id="1" name="Shape 180"/>
        <p:cNvGrpSpPr/>
        <p:nvPr/>
      </p:nvGrpSpPr>
      <p:grpSpPr>
        <a:xfrm>
          <a:off x="0" y="0"/>
          <a:ext cx="0" cy="0"/>
          <a:chOff x="0" y="0"/>
          <a:chExt cx="0" cy="0"/>
        </a:xfrm>
      </p:grpSpPr>
      <p:sp>
        <p:nvSpPr>
          <p:cNvPr id="181" name="Google Shape;181;p30"/>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182" name="Google Shape;182;p30"/>
          <p:cNvSpPr txBox="1">
            <a:spLocks noGrp="1"/>
          </p:cNvSpPr>
          <p:nvPr>
            <p:ph type="title"/>
          </p:nvPr>
        </p:nvSpPr>
        <p:spPr>
          <a:xfrm>
            <a:off x="481050" y="234705"/>
            <a:ext cx="3000000" cy="12311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800"/>
              <a:buFont typeface="Roboto Mono"/>
              <a:buNone/>
              <a:defRPr sz="800" b="0"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1770107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Blank-Light-NoLogo">
  <p:cSld name="Blank-Light-NoLogo">
    <p:bg>
      <p:bgPr>
        <a:solidFill>
          <a:schemeClr val="lt1"/>
        </a:solidFill>
        <a:effectLst/>
      </p:bgPr>
    </p:bg>
    <p:spTree>
      <p:nvGrpSpPr>
        <p:cNvPr id="1" name="Shape 183"/>
        <p:cNvGrpSpPr/>
        <p:nvPr/>
      </p:nvGrpSpPr>
      <p:grpSpPr>
        <a:xfrm>
          <a:off x="0" y="0"/>
          <a:ext cx="0" cy="0"/>
          <a:chOff x="0" y="0"/>
          <a:chExt cx="0" cy="0"/>
        </a:xfrm>
      </p:grpSpPr>
    </p:spTree>
    <p:extLst>
      <p:ext uri="{BB962C8B-B14F-4D97-AF65-F5344CB8AC3E}">
        <p14:creationId xmlns:p14="http://schemas.microsoft.com/office/powerpoint/2010/main" val="350134782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Appendix Divisor-Light">
  <p:cSld name="Appendix Divisor-Light">
    <p:spTree>
      <p:nvGrpSpPr>
        <p:cNvPr id="1" name="Shape 184"/>
        <p:cNvGrpSpPr/>
        <p:nvPr/>
      </p:nvGrpSpPr>
      <p:grpSpPr>
        <a:xfrm>
          <a:off x="0" y="0"/>
          <a:ext cx="0" cy="0"/>
          <a:chOff x="0" y="0"/>
          <a:chExt cx="0" cy="0"/>
        </a:xfrm>
      </p:grpSpPr>
      <p:pic>
        <p:nvPicPr>
          <p:cNvPr id="185" name="Google Shape;185;p32"/>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186" name="Google Shape;186;p32"/>
          <p:cNvSpPr txBox="1">
            <a:spLocks noGrp="1"/>
          </p:cNvSpPr>
          <p:nvPr>
            <p:ph type="title"/>
          </p:nvPr>
        </p:nvSpPr>
        <p:spPr>
          <a:xfrm>
            <a:off x="403050" y="2278666"/>
            <a:ext cx="5970000" cy="590931"/>
          </a:xfrm>
          <a:prstGeom prst="rect">
            <a:avLst/>
          </a:prstGeom>
          <a:noFill/>
          <a:ln>
            <a:noFill/>
          </a:ln>
        </p:spPr>
        <p:txBody>
          <a:bodyPr spcFirstLastPara="1" wrap="square" lIns="0" tIns="0" rIns="0" bIns="0" anchor="ctr" anchorCtr="0">
            <a:spAutoFit/>
          </a:bodyPr>
          <a:lstStyle>
            <a:lvl1pPr marR="0" lvl="0" algn="l" rtl="0">
              <a:lnSpc>
                <a:spcPct val="80000"/>
              </a:lnSpc>
              <a:spcBef>
                <a:spcPts val="0"/>
              </a:spcBef>
              <a:spcAft>
                <a:spcPts val="0"/>
              </a:spcAft>
              <a:buClr>
                <a:srgbClr val="000000"/>
              </a:buClr>
              <a:buSzPts val="4800"/>
              <a:buFont typeface="Inter SemiBold"/>
              <a:buNone/>
              <a:defRPr sz="48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32"/>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34652599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Appendix Divisor-Dark">
  <p:cSld name="Appendix Divisor-Dark">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190" name="Google Shape;190;p33"/>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191" name="Google Shape;191;p33"/>
          <p:cNvSpPr txBox="1">
            <a:spLocks noGrp="1"/>
          </p:cNvSpPr>
          <p:nvPr>
            <p:ph type="title"/>
          </p:nvPr>
        </p:nvSpPr>
        <p:spPr>
          <a:xfrm>
            <a:off x="403050" y="2278666"/>
            <a:ext cx="5970000" cy="590931"/>
          </a:xfrm>
          <a:prstGeom prst="rect">
            <a:avLst/>
          </a:prstGeom>
          <a:noFill/>
          <a:ln>
            <a:noFill/>
          </a:ln>
        </p:spPr>
        <p:txBody>
          <a:bodyPr spcFirstLastPara="1" wrap="square" lIns="0" tIns="0" rIns="0" bIns="0" anchor="ctr" anchorCtr="0">
            <a:spAutoFit/>
          </a:bodyPr>
          <a:lstStyle>
            <a:lvl1pPr marR="0" lvl="0" algn="l" rtl="0">
              <a:lnSpc>
                <a:spcPct val="80000"/>
              </a:lnSpc>
              <a:spcBef>
                <a:spcPts val="0"/>
              </a:spcBef>
              <a:spcAft>
                <a:spcPts val="0"/>
              </a:spcAft>
              <a:buClr>
                <a:schemeClr val="lt1"/>
              </a:buClr>
              <a:buSzPts val="4800"/>
              <a:buFont typeface="Inter SemiBold"/>
              <a:buNone/>
              <a:defRPr sz="48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8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0018571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Appendix-Text+Bullets-Light">
  <p:cSld name="Appendix-Text+Bullets-Ligh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a:alphaModFix/>
          </a:blip>
          <a:srcRect l="30622" r="30622"/>
          <a:stretch/>
        </p:blipFill>
        <p:spPr>
          <a:xfrm>
            <a:off x="0" y="1"/>
            <a:ext cx="3543598" cy="5148262"/>
          </a:xfrm>
          <a:prstGeom prst="rect">
            <a:avLst/>
          </a:prstGeom>
          <a:noFill/>
          <a:ln>
            <a:noFill/>
          </a:ln>
        </p:spPr>
      </p:pic>
      <p:sp>
        <p:nvSpPr>
          <p:cNvPr id="194" name="Google Shape;194;p34"/>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195" name="Google Shape;195;p34"/>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196" name="Google Shape;196;p34"/>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197" name="Google Shape;197;p34"/>
          <p:cNvSpPr txBox="1">
            <a:spLocks noGrp="1"/>
          </p:cNvSpPr>
          <p:nvPr>
            <p:ph type="body" idx="1"/>
          </p:nvPr>
        </p:nvSpPr>
        <p:spPr>
          <a:xfrm>
            <a:off x="4013625" y="714386"/>
            <a:ext cx="4651800" cy="3975378"/>
          </a:xfrm>
          <a:prstGeom prst="rect">
            <a:avLst/>
          </a:prstGeom>
          <a:noFill/>
          <a:ln>
            <a:noFill/>
          </a:ln>
        </p:spPr>
        <p:txBody>
          <a:bodyPr spcFirstLastPara="1" wrap="square" lIns="0" tIns="0" rIns="0" bIns="0" anchor="ctr" anchorCtr="0">
            <a:noAutofit/>
          </a:bodyPr>
          <a:lstStyle>
            <a:lvl1pPr marL="457200" marR="0" lvl="0" indent="-317500" algn="l" rtl="0">
              <a:lnSpc>
                <a:spcPct val="100000"/>
              </a:lnSpc>
              <a:spcBef>
                <a:spcPts val="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1pPr>
            <a:lvl2pPr marL="914400" marR="0" lvl="1"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2pPr>
            <a:lvl3pPr marL="1371600" marR="0" lvl="2"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3pPr>
            <a:lvl4pPr marL="1828800" marR="0" lvl="3"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4pPr>
            <a:lvl5pPr marL="2286000" marR="0" lvl="4"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5pPr>
            <a:lvl6pPr marL="2743200" marR="0" lvl="5"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6pPr>
            <a:lvl7pPr marL="3200400" marR="0" lvl="6"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7pPr>
            <a:lvl8pPr marL="3657600" marR="0" lvl="7"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8pPr>
            <a:lvl9pPr marL="4114800" marR="0" lvl="8" indent="-317500" algn="l" rtl="0">
              <a:lnSpc>
                <a:spcPct val="100000"/>
              </a:lnSpc>
              <a:spcBef>
                <a:spcPts val="500"/>
              </a:spcBef>
              <a:spcAft>
                <a:spcPts val="500"/>
              </a:spcAft>
              <a:buClr>
                <a:srgbClr val="6100FF"/>
              </a:buClr>
              <a:buSzPts val="1400"/>
              <a:buFont typeface="Inter"/>
              <a:buChar char="■"/>
              <a:defRPr sz="1800" b="0" i="0" u="none" strike="noStrike" cap="none">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222674549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Appendix-Text+Bullets-Dark">
  <p:cSld name="Appendix-Text+Bullets-Dark">
    <p:spTree>
      <p:nvGrpSpPr>
        <p:cNvPr id="1" name="Shape 198"/>
        <p:cNvGrpSpPr/>
        <p:nvPr/>
      </p:nvGrpSpPr>
      <p:grpSpPr>
        <a:xfrm>
          <a:off x="0" y="0"/>
          <a:ext cx="0" cy="0"/>
          <a:chOff x="0" y="0"/>
          <a:chExt cx="0" cy="0"/>
        </a:xfrm>
      </p:grpSpPr>
      <p:pic>
        <p:nvPicPr>
          <p:cNvPr id="199" name="Google Shape;199;p35"/>
          <p:cNvPicPr preferRelativeResize="0"/>
          <p:nvPr/>
        </p:nvPicPr>
        <p:blipFill rotWithShape="1">
          <a:blip r:embed="rId2">
            <a:alphaModFix/>
          </a:blip>
          <a:srcRect l="29929" r="31316"/>
          <a:stretch/>
        </p:blipFill>
        <p:spPr>
          <a:xfrm>
            <a:off x="0" y="1"/>
            <a:ext cx="3543598" cy="5148262"/>
          </a:xfrm>
          <a:prstGeom prst="rect">
            <a:avLst/>
          </a:prstGeom>
          <a:noFill/>
          <a:ln>
            <a:noFill/>
          </a:ln>
        </p:spPr>
      </p:pic>
      <p:sp>
        <p:nvSpPr>
          <p:cNvPr id="200" name="Google Shape;200;p35"/>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01" name="Google Shape;201;p35"/>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02" name="Google Shape;202;p35"/>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2"/>
              </a:buClr>
              <a:buSzPts val="1800"/>
              <a:buFont typeface="Inter"/>
              <a:buNone/>
              <a:defRPr sz="1800" b="0" i="0" u="none" strike="noStrike" cap="none">
                <a:solidFill>
                  <a:schemeClr val="lt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203" name="Google Shape;203;p35"/>
          <p:cNvSpPr txBox="1">
            <a:spLocks noGrp="1"/>
          </p:cNvSpPr>
          <p:nvPr>
            <p:ph type="body" idx="1"/>
          </p:nvPr>
        </p:nvSpPr>
        <p:spPr>
          <a:xfrm>
            <a:off x="4013625" y="714386"/>
            <a:ext cx="4651800" cy="3975378"/>
          </a:xfrm>
          <a:prstGeom prst="rect">
            <a:avLst/>
          </a:prstGeom>
          <a:noFill/>
          <a:ln>
            <a:noFill/>
          </a:ln>
        </p:spPr>
        <p:txBody>
          <a:bodyPr spcFirstLastPara="1" wrap="square" lIns="0" tIns="0" rIns="0" bIns="0" anchor="ctr" anchorCtr="0">
            <a:noAutofit/>
          </a:bodyPr>
          <a:lstStyle>
            <a:lvl1pPr marL="457200" marR="0" lvl="0" indent="-317500" algn="l" rtl="0">
              <a:lnSpc>
                <a:spcPct val="100000"/>
              </a:lnSpc>
              <a:spcBef>
                <a:spcPts val="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1pPr>
            <a:lvl2pPr marL="914400" marR="0" lvl="1"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2pPr>
            <a:lvl3pPr marL="1371600" marR="0" lvl="2"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3pPr>
            <a:lvl4pPr marL="1828800" marR="0" lvl="3"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4pPr>
            <a:lvl5pPr marL="2286000" marR="0" lvl="4"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5pPr>
            <a:lvl6pPr marL="2743200" marR="0" lvl="5"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6pPr>
            <a:lvl7pPr marL="3200400" marR="0" lvl="6"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7pPr>
            <a:lvl8pPr marL="3657600" marR="0" lvl="7" indent="-317500" algn="l" rtl="0">
              <a:lnSpc>
                <a:spcPct val="100000"/>
              </a:lnSpc>
              <a:spcBef>
                <a:spcPts val="500"/>
              </a:spcBef>
              <a:spcAft>
                <a:spcPts val="0"/>
              </a:spcAft>
              <a:buClr>
                <a:srgbClr val="6100FF"/>
              </a:buClr>
              <a:buSzPts val="1400"/>
              <a:buFont typeface="Inter"/>
              <a:buChar char="○"/>
              <a:defRPr sz="1800" b="0" i="0" u="none" strike="noStrike" cap="none">
                <a:solidFill>
                  <a:schemeClr val="dk2"/>
                </a:solidFill>
                <a:latin typeface="Inter"/>
                <a:ea typeface="Inter"/>
                <a:cs typeface="Inter"/>
                <a:sym typeface="Inter"/>
              </a:defRPr>
            </a:lvl8pPr>
            <a:lvl9pPr marL="4114800" marR="0" lvl="8" indent="-317500" algn="l" rtl="0">
              <a:lnSpc>
                <a:spcPct val="100000"/>
              </a:lnSpc>
              <a:spcBef>
                <a:spcPts val="500"/>
              </a:spcBef>
              <a:spcAft>
                <a:spcPts val="500"/>
              </a:spcAft>
              <a:buClr>
                <a:srgbClr val="6100FF"/>
              </a:buClr>
              <a:buSzPts val="1400"/>
              <a:buFont typeface="Inter"/>
              <a:buChar char="■"/>
              <a:defRPr sz="1800" b="0" i="0" u="none" strike="noStrike" cap="none">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233664612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Appendix-Text+Image-Light">
  <p:cSld name="Appendix-Text+Image-Light">
    <p:spTree>
      <p:nvGrpSpPr>
        <p:cNvPr id="1" name="Shape 204"/>
        <p:cNvGrpSpPr/>
        <p:nvPr/>
      </p:nvGrpSpPr>
      <p:grpSpPr>
        <a:xfrm>
          <a:off x="0" y="0"/>
          <a:ext cx="0" cy="0"/>
          <a:chOff x="0" y="0"/>
          <a:chExt cx="0" cy="0"/>
        </a:xfrm>
      </p:grpSpPr>
      <p:pic>
        <p:nvPicPr>
          <p:cNvPr id="205" name="Google Shape;205;p36"/>
          <p:cNvPicPr preferRelativeResize="0"/>
          <p:nvPr/>
        </p:nvPicPr>
        <p:blipFill rotWithShape="1">
          <a:blip r:embed="rId2">
            <a:alphaModFix/>
          </a:blip>
          <a:srcRect/>
          <a:stretch/>
        </p:blipFill>
        <p:spPr>
          <a:xfrm>
            <a:off x="1" y="1"/>
            <a:ext cx="9144003" cy="5148264"/>
          </a:xfrm>
          <a:prstGeom prst="rect">
            <a:avLst/>
          </a:prstGeom>
          <a:noFill/>
          <a:ln>
            <a:noFill/>
          </a:ln>
        </p:spPr>
      </p:pic>
      <p:sp>
        <p:nvSpPr>
          <p:cNvPr id="206" name="Google Shape;206;p36"/>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07" name="Google Shape;207;p36"/>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08" name="Google Shape;208;p36"/>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209" name="Google Shape;209;p36"/>
          <p:cNvSpPr>
            <a:spLocks noGrp="1"/>
          </p:cNvSpPr>
          <p:nvPr>
            <p:ph type="pic" idx="3"/>
          </p:nvPr>
        </p:nvSpPr>
        <p:spPr>
          <a:xfrm>
            <a:off x="4405200" y="405075"/>
            <a:ext cx="4334100" cy="4338113"/>
          </a:xfrm>
          <a:prstGeom prst="roundRect">
            <a:avLst>
              <a:gd name="adj" fmla="val 3558"/>
            </a:avLst>
          </a:prstGeom>
          <a:noFill/>
          <a:ln>
            <a:noFill/>
          </a:ln>
          <a:effectLst>
            <a:outerShdw blurRad="371475" dist="180975" dir="5400000" algn="bl" rotWithShape="0">
              <a:srgbClr val="000000">
                <a:alpha val="21960"/>
              </a:srgbClr>
            </a:outerShdw>
          </a:effectLst>
        </p:spPr>
      </p:sp>
    </p:spTree>
    <p:extLst>
      <p:ext uri="{BB962C8B-B14F-4D97-AF65-F5344CB8AC3E}">
        <p14:creationId xmlns:p14="http://schemas.microsoft.com/office/powerpoint/2010/main" val="230499218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Appendix-Text+Image-Dark">
  <p:cSld name="Appendix-Text+Image-Dark">
    <p:spTree>
      <p:nvGrpSpPr>
        <p:cNvPr id="1" name="Shape 210"/>
        <p:cNvGrpSpPr/>
        <p:nvPr/>
      </p:nvGrpSpPr>
      <p:grpSpPr>
        <a:xfrm>
          <a:off x="0" y="0"/>
          <a:ext cx="0" cy="0"/>
          <a:chOff x="0" y="0"/>
          <a:chExt cx="0" cy="0"/>
        </a:xfrm>
      </p:grpSpPr>
      <p:pic>
        <p:nvPicPr>
          <p:cNvPr id="211" name="Google Shape;211;p37"/>
          <p:cNvPicPr preferRelativeResize="0"/>
          <p:nvPr/>
        </p:nvPicPr>
        <p:blipFill rotWithShape="1">
          <a:blip r:embed="rId2">
            <a:alphaModFix/>
          </a:blip>
          <a:srcRect l="22100" t="21887" r="22117" b="22333"/>
          <a:stretch/>
        </p:blipFill>
        <p:spPr>
          <a:xfrm>
            <a:off x="1" y="1"/>
            <a:ext cx="9144003" cy="5148264"/>
          </a:xfrm>
          <a:prstGeom prst="rect">
            <a:avLst/>
          </a:prstGeom>
          <a:noFill/>
          <a:ln>
            <a:noFill/>
          </a:ln>
        </p:spPr>
      </p:pic>
      <p:sp>
        <p:nvSpPr>
          <p:cNvPr id="212" name="Google Shape;212;p37"/>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13" name="Google Shape;213;p37"/>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14" name="Google Shape;214;p37"/>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2"/>
              </a:buClr>
              <a:buSzPts val="1800"/>
              <a:buFont typeface="Inter"/>
              <a:buNone/>
              <a:defRPr sz="1800" b="0" i="0" u="none" strike="noStrike" cap="none">
                <a:solidFill>
                  <a:schemeClr val="lt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sp>
        <p:nvSpPr>
          <p:cNvPr id="215" name="Google Shape;215;p37"/>
          <p:cNvSpPr>
            <a:spLocks noGrp="1"/>
          </p:cNvSpPr>
          <p:nvPr>
            <p:ph type="pic" idx="3"/>
          </p:nvPr>
        </p:nvSpPr>
        <p:spPr>
          <a:xfrm>
            <a:off x="4405200" y="405075"/>
            <a:ext cx="4334100" cy="4338113"/>
          </a:xfrm>
          <a:prstGeom prst="roundRect">
            <a:avLst>
              <a:gd name="adj" fmla="val 3558"/>
            </a:avLst>
          </a:prstGeom>
          <a:noFill/>
          <a:ln>
            <a:noFill/>
          </a:ln>
          <a:effectLst>
            <a:outerShdw blurRad="371475" dist="180975" dir="5400000" algn="bl" rotWithShape="0">
              <a:srgbClr val="000000">
                <a:alpha val="21960"/>
              </a:srgbClr>
            </a:outerShdw>
          </a:effectLst>
        </p:spPr>
      </p:sp>
    </p:spTree>
    <p:extLst>
      <p:ext uri="{BB962C8B-B14F-4D97-AF65-F5344CB8AC3E}">
        <p14:creationId xmlns:p14="http://schemas.microsoft.com/office/powerpoint/2010/main" val="88360467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Appendix-Bullets+Image-Light">
  <p:cSld name="Appendix-Bullets+Image-Light">
    <p:spTree>
      <p:nvGrpSpPr>
        <p:cNvPr id="1" name="Shape 216"/>
        <p:cNvGrpSpPr/>
        <p:nvPr/>
      </p:nvGrpSpPr>
      <p:grpSpPr>
        <a:xfrm>
          <a:off x="0" y="0"/>
          <a:ext cx="0" cy="0"/>
          <a:chOff x="0" y="0"/>
          <a:chExt cx="0" cy="0"/>
        </a:xfrm>
      </p:grpSpPr>
      <p:pic>
        <p:nvPicPr>
          <p:cNvPr id="217" name="Google Shape;217;p38"/>
          <p:cNvPicPr preferRelativeResize="0"/>
          <p:nvPr/>
        </p:nvPicPr>
        <p:blipFill rotWithShape="1">
          <a:blip r:embed="rId2">
            <a:alphaModFix/>
          </a:blip>
          <a:srcRect/>
          <a:stretch/>
        </p:blipFill>
        <p:spPr>
          <a:xfrm>
            <a:off x="1" y="1"/>
            <a:ext cx="9144003" cy="5148262"/>
          </a:xfrm>
          <a:prstGeom prst="rect">
            <a:avLst/>
          </a:prstGeom>
          <a:noFill/>
          <a:ln>
            <a:noFill/>
          </a:ln>
        </p:spPr>
      </p:pic>
      <p:sp>
        <p:nvSpPr>
          <p:cNvPr id="218" name="Google Shape;218;p38"/>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19" name="Google Shape;219;p38"/>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dk1"/>
              </a:buClr>
              <a:buSzPts val="4000"/>
              <a:buFont typeface="Inter SemiBold"/>
              <a:buNone/>
              <a:defRPr sz="4000" b="0" i="0" u="none" strike="noStrike" cap="none">
                <a:solidFill>
                  <a:schemeClr val="dk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20" name="Google Shape;220;p38"/>
          <p:cNvSpPr>
            <a:spLocks noGrp="1"/>
          </p:cNvSpPr>
          <p:nvPr>
            <p:ph type="pic" idx="2"/>
          </p:nvPr>
        </p:nvSpPr>
        <p:spPr>
          <a:xfrm>
            <a:off x="4405200" y="405075"/>
            <a:ext cx="4334100" cy="4338113"/>
          </a:xfrm>
          <a:prstGeom prst="roundRect">
            <a:avLst>
              <a:gd name="adj" fmla="val 3558"/>
            </a:avLst>
          </a:prstGeom>
          <a:noFill/>
          <a:ln>
            <a:noFill/>
          </a:ln>
          <a:effectLst>
            <a:outerShdw blurRad="371475" dist="180975" dir="5400000" algn="bl" rotWithShape="0">
              <a:srgbClr val="000000">
                <a:alpha val="21960"/>
              </a:srgbClr>
            </a:outerShdw>
          </a:effectLst>
        </p:spPr>
      </p:sp>
      <p:sp>
        <p:nvSpPr>
          <p:cNvPr id="221" name="Google Shape;221;p38"/>
          <p:cNvSpPr txBox="1">
            <a:spLocks noGrp="1"/>
          </p:cNvSpPr>
          <p:nvPr>
            <p:ph type="body" idx="1"/>
          </p:nvPr>
        </p:nvSpPr>
        <p:spPr>
          <a:xfrm>
            <a:off x="403050" y="2353252"/>
            <a:ext cx="3426000" cy="2389911"/>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1pPr>
            <a:lvl2pPr marL="914400" marR="0" lvl="1"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2pPr>
            <a:lvl3pPr marL="1371600" marR="0" lvl="2"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3pPr>
            <a:lvl4pPr marL="1828800" marR="0" lvl="3"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4pPr>
            <a:lvl5pPr marL="2286000" marR="0" lvl="4"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5pPr>
            <a:lvl6pPr marL="2743200" marR="0" lvl="5"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6pPr>
            <a:lvl7pPr marL="3200400" marR="0" lvl="6"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7pPr>
            <a:lvl8pPr marL="3657600" marR="0" lvl="7"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8pPr>
            <a:lvl9pPr marL="4114800" marR="0" lvl="8" indent="-304800" algn="l" rtl="0">
              <a:lnSpc>
                <a:spcPct val="100000"/>
              </a:lnSpc>
              <a:spcBef>
                <a:spcPts val="0"/>
              </a:spcBef>
              <a:spcAft>
                <a:spcPts val="0"/>
              </a:spcAft>
              <a:buClr>
                <a:srgbClr val="6100FF"/>
              </a:buClr>
              <a:buSzPts val="1200"/>
              <a:buFont typeface="Inter"/>
              <a:buChar char="■"/>
              <a:defRPr sz="1400" b="0" i="0" u="none" strike="noStrike" cap="none">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20887927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628650" y="274098"/>
            <a:ext cx="7886700" cy="995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39"/>
          <p:cNvSpPr txBox="1">
            <a:spLocks noGrp="1"/>
          </p:cNvSpPr>
          <p:nvPr>
            <p:ph type="body" idx="1"/>
          </p:nvPr>
        </p:nvSpPr>
        <p:spPr>
          <a:xfrm>
            <a:off x="628650" y="1370486"/>
            <a:ext cx="7886700" cy="326652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Appendix-Bullets+Image-Dark">
  <p:cSld name="Appendix-Bullets+Image-Dark">
    <p:spTree>
      <p:nvGrpSpPr>
        <p:cNvPr id="1" name="Shape 222"/>
        <p:cNvGrpSpPr/>
        <p:nvPr/>
      </p:nvGrpSpPr>
      <p:grpSpPr>
        <a:xfrm>
          <a:off x="0" y="0"/>
          <a:ext cx="0" cy="0"/>
          <a:chOff x="0" y="0"/>
          <a:chExt cx="0" cy="0"/>
        </a:xfrm>
      </p:grpSpPr>
      <p:pic>
        <p:nvPicPr>
          <p:cNvPr id="223" name="Google Shape;223;p39"/>
          <p:cNvPicPr preferRelativeResize="0"/>
          <p:nvPr/>
        </p:nvPicPr>
        <p:blipFill rotWithShape="1">
          <a:blip r:embed="rId2">
            <a:alphaModFix/>
          </a:blip>
          <a:srcRect l="12841" t="33104" r="28974" b="8715"/>
          <a:stretch/>
        </p:blipFill>
        <p:spPr>
          <a:xfrm>
            <a:off x="1" y="1"/>
            <a:ext cx="9144003" cy="5148264"/>
          </a:xfrm>
          <a:prstGeom prst="rect">
            <a:avLst/>
          </a:prstGeom>
          <a:noFill/>
          <a:ln>
            <a:noFill/>
          </a:ln>
        </p:spPr>
      </p:pic>
      <p:sp>
        <p:nvSpPr>
          <p:cNvPr id="224" name="Google Shape;224;p39"/>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25" name="Google Shape;225;p39"/>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26" name="Google Shape;226;p39"/>
          <p:cNvSpPr>
            <a:spLocks noGrp="1"/>
          </p:cNvSpPr>
          <p:nvPr>
            <p:ph type="pic" idx="2"/>
          </p:nvPr>
        </p:nvSpPr>
        <p:spPr>
          <a:xfrm>
            <a:off x="4405200" y="405075"/>
            <a:ext cx="4334100" cy="4338113"/>
          </a:xfrm>
          <a:prstGeom prst="roundRect">
            <a:avLst>
              <a:gd name="adj" fmla="val 3558"/>
            </a:avLst>
          </a:prstGeom>
          <a:noFill/>
          <a:ln>
            <a:noFill/>
          </a:ln>
          <a:effectLst>
            <a:outerShdw blurRad="371475" dist="180975" dir="5400000" algn="bl" rotWithShape="0">
              <a:srgbClr val="000000">
                <a:alpha val="21960"/>
              </a:srgbClr>
            </a:outerShdw>
          </a:effectLst>
        </p:spPr>
      </p:sp>
      <p:sp>
        <p:nvSpPr>
          <p:cNvPr id="227" name="Google Shape;227;p39"/>
          <p:cNvSpPr txBox="1">
            <a:spLocks noGrp="1"/>
          </p:cNvSpPr>
          <p:nvPr>
            <p:ph type="body" idx="1"/>
          </p:nvPr>
        </p:nvSpPr>
        <p:spPr>
          <a:xfrm>
            <a:off x="403050" y="2353252"/>
            <a:ext cx="3426000" cy="2389911"/>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1pPr>
            <a:lvl2pPr marL="914400" marR="0" lvl="1"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2pPr>
            <a:lvl3pPr marL="1371600" marR="0" lvl="2"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3pPr>
            <a:lvl4pPr marL="1828800" marR="0" lvl="3"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4pPr>
            <a:lvl5pPr marL="2286000" marR="0" lvl="4"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5pPr>
            <a:lvl6pPr marL="2743200" marR="0" lvl="5"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6pPr>
            <a:lvl7pPr marL="3200400" marR="0" lvl="6"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7pPr>
            <a:lvl8pPr marL="3657600" marR="0" lvl="7"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8pPr>
            <a:lvl9pPr marL="4114800" marR="0" lvl="8"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259426018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Appendix-Background-01-Light">
  <p:cSld name="Appendix-Background-01-Light">
    <p:spTree>
      <p:nvGrpSpPr>
        <p:cNvPr id="1" name="Shape 228"/>
        <p:cNvGrpSpPr/>
        <p:nvPr/>
      </p:nvGrpSpPr>
      <p:grpSpPr>
        <a:xfrm>
          <a:off x="0" y="0"/>
          <a:ext cx="0" cy="0"/>
          <a:chOff x="0" y="0"/>
          <a:chExt cx="0" cy="0"/>
        </a:xfrm>
      </p:grpSpPr>
      <p:pic>
        <p:nvPicPr>
          <p:cNvPr id="229" name="Google Shape;229;p40"/>
          <p:cNvPicPr preferRelativeResize="0"/>
          <p:nvPr/>
        </p:nvPicPr>
        <p:blipFill rotWithShape="1">
          <a:blip r:embed="rId2">
            <a:alphaModFix/>
          </a:blip>
          <a:srcRect l="14412" t="31252" r="28188" b="11347"/>
          <a:stretch/>
        </p:blipFill>
        <p:spPr>
          <a:xfrm>
            <a:off x="1" y="1"/>
            <a:ext cx="9144003" cy="5148262"/>
          </a:xfrm>
          <a:prstGeom prst="rect">
            <a:avLst/>
          </a:prstGeom>
          <a:noFill/>
          <a:ln>
            <a:noFill/>
          </a:ln>
        </p:spPr>
      </p:pic>
      <p:sp>
        <p:nvSpPr>
          <p:cNvPr id="230" name="Google Shape;230;p40"/>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337476023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Appendix-Background-01-Dark">
  <p:cSld name="Appendix-Background-01-Dark">
    <p:spTree>
      <p:nvGrpSpPr>
        <p:cNvPr id="1" name="Shape 231"/>
        <p:cNvGrpSpPr/>
        <p:nvPr/>
      </p:nvGrpSpPr>
      <p:grpSpPr>
        <a:xfrm>
          <a:off x="0" y="0"/>
          <a:ext cx="0" cy="0"/>
          <a:chOff x="0" y="0"/>
          <a:chExt cx="0" cy="0"/>
        </a:xfrm>
      </p:grpSpPr>
      <p:pic>
        <p:nvPicPr>
          <p:cNvPr id="232" name="Google Shape;232;p41"/>
          <p:cNvPicPr preferRelativeResize="0"/>
          <p:nvPr/>
        </p:nvPicPr>
        <p:blipFill rotWithShape="1">
          <a:blip r:embed="rId2">
            <a:alphaModFix/>
          </a:blip>
          <a:srcRect l="11573" t="15301" r="11573" b="7845"/>
          <a:stretch/>
        </p:blipFill>
        <p:spPr>
          <a:xfrm>
            <a:off x="1" y="1"/>
            <a:ext cx="9144003" cy="5148264"/>
          </a:xfrm>
          <a:prstGeom prst="rect">
            <a:avLst/>
          </a:prstGeom>
          <a:noFill/>
          <a:ln>
            <a:noFill/>
          </a:ln>
        </p:spPr>
      </p:pic>
      <p:sp>
        <p:nvSpPr>
          <p:cNvPr id="233" name="Google Shape;233;p41"/>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96553096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Appendix-Background-02-Light">
  <p:cSld name="Appendix-Background-02-Light">
    <p:spTree>
      <p:nvGrpSpPr>
        <p:cNvPr id="1" name="Shape 234"/>
        <p:cNvGrpSpPr/>
        <p:nvPr/>
      </p:nvGrpSpPr>
      <p:grpSpPr>
        <a:xfrm>
          <a:off x="0" y="0"/>
          <a:ext cx="0" cy="0"/>
          <a:chOff x="0" y="0"/>
          <a:chExt cx="0" cy="0"/>
        </a:xfrm>
      </p:grpSpPr>
      <p:pic>
        <p:nvPicPr>
          <p:cNvPr id="235" name="Google Shape;235;p42"/>
          <p:cNvPicPr preferRelativeResize="0"/>
          <p:nvPr/>
        </p:nvPicPr>
        <p:blipFill rotWithShape="1">
          <a:blip r:embed="rId2">
            <a:alphaModFix/>
          </a:blip>
          <a:srcRect/>
          <a:stretch/>
        </p:blipFill>
        <p:spPr>
          <a:xfrm>
            <a:off x="1" y="1"/>
            <a:ext cx="9144003" cy="5148264"/>
          </a:xfrm>
          <a:prstGeom prst="rect">
            <a:avLst/>
          </a:prstGeom>
          <a:noFill/>
          <a:ln>
            <a:noFill/>
          </a:ln>
        </p:spPr>
      </p:pic>
      <p:sp>
        <p:nvSpPr>
          <p:cNvPr id="236" name="Google Shape;236;p42"/>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299712252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Appendix-Background-02-Dark">
  <p:cSld name="Appendix-Background-02-Dark">
    <p:spTree>
      <p:nvGrpSpPr>
        <p:cNvPr id="1" name="Shape 237"/>
        <p:cNvGrpSpPr/>
        <p:nvPr/>
      </p:nvGrpSpPr>
      <p:grpSpPr>
        <a:xfrm>
          <a:off x="0" y="0"/>
          <a:ext cx="0" cy="0"/>
          <a:chOff x="0" y="0"/>
          <a:chExt cx="0" cy="0"/>
        </a:xfrm>
      </p:grpSpPr>
      <p:pic>
        <p:nvPicPr>
          <p:cNvPr id="238" name="Google Shape;238;p43"/>
          <p:cNvPicPr preferRelativeResize="0"/>
          <p:nvPr/>
        </p:nvPicPr>
        <p:blipFill rotWithShape="1">
          <a:blip r:embed="rId2">
            <a:alphaModFix/>
          </a:blip>
          <a:srcRect l="15070" t="24813" r="15063" b="5329"/>
          <a:stretch/>
        </p:blipFill>
        <p:spPr>
          <a:xfrm>
            <a:off x="1" y="1"/>
            <a:ext cx="9144003" cy="5148262"/>
          </a:xfrm>
          <a:prstGeom prst="rect">
            <a:avLst/>
          </a:prstGeom>
          <a:noFill/>
          <a:ln>
            <a:noFill/>
          </a:ln>
        </p:spPr>
      </p:pic>
      <p:sp>
        <p:nvSpPr>
          <p:cNvPr id="239" name="Google Shape;239;p43"/>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342694047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Appendix-Background-03-Light">
  <p:cSld name="Appendix-Background-03-Light">
    <p:bg>
      <p:bgPr>
        <a:blipFill>
          <a:blip r:embed="rId2">
            <a:alphaModFix/>
          </a:blip>
          <a:stretch>
            <a:fillRect/>
          </a:stretch>
        </a:blipFill>
        <a:effectLst/>
      </p:bgPr>
    </p:bg>
    <p:spTree>
      <p:nvGrpSpPr>
        <p:cNvPr id="1" name="Shape 240"/>
        <p:cNvGrpSpPr/>
        <p:nvPr/>
      </p:nvGrpSpPr>
      <p:grpSpPr>
        <a:xfrm>
          <a:off x="0" y="0"/>
          <a:ext cx="0" cy="0"/>
          <a:chOff x="0" y="0"/>
          <a:chExt cx="0" cy="0"/>
        </a:xfrm>
      </p:grpSpPr>
      <p:sp>
        <p:nvSpPr>
          <p:cNvPr id="241" name="Google Shape;241;p44"/>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207140488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Appendix-Background-03-Dark">
  <p:cSld name="Appendix-Background-03-Dark">
    <p:spTree>
      <p:nvGrpSpPr>
        <p:cNvPr id="1" name="Shape 242"/>
        <p:cNvGrpSpPr/>
        <p:nvPr/>
      </p:nvGrpSpPr>
      <p:grpSpPr>
        <a:xfrm>
          <a:off x="0" y="0"/>
          <a:ext cx="0" cy="0"/>
          <a:chOff x="0" y="0"/>
          <a:chExt cx="0" cy="0"/>
        </a:xfrm>
      </p:grpSpPr>
      <p:pic>
        <p:nvPicPr>
          <p:cNvPr id="243" name="Google Shape;243;p45"/>
          <p:cNvPicPr preferRelativeResize="0"/>
          <p:nvPr/>
        </p:nvPicPr>
        <p:blipFill rotWithShape="1">
          <a:blip r:embed="rId2">
            <a:alphaModFix/>
          </a:blip>
          <a:srcRect l="17132" t="27383" r="17124" b="6870"/>
          <a:stretch/>
        </p:blipFill>
        <p:spPr>
          <a:xfrm>
            <a:off x="1" y="1"/>
            <a:ext cx="9144003" cy="5148264"/>
          </a:xfrm>
          <a:prstGeom prst="rect">
            <a:avLst/>
          </a:prstGeom>
          <a:noFill/>
          <a:ln>
            <a:noFill/>
          </a:ln>
        </p:spPr>
      </p:pic>
      <p:sp>
        <p:nvSpPr>
          <p:cNvPr id="244" name="Google Shape;244;p45"/>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258516893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Appendix-Background-04-Light">
  <p:cSld name="Appendix-Background-04-Light">
    <p:spTree>
      <p:nvGrpSpPr>
        <p:cNvPr id="1" name="Shape 245"/>
        <p:cNvGrpSpPr/>
        <p:nvPr/>
      </p:nvGrpSpPr>
      <p:grpSpPr>
        <a:xfrm>
          <a:off x="0" y="0"/>
          <a:ext cx="0" cy="0"/>
          <a:chOff x="0" y="0"/>
          <a:chExt cx="0" cy="0"/>
        </a:xfrm>
      </p:grpSpPr>
      <p:pic>
        <p:nvPicPr>
          <p:cNvPr id="246" name="Google Shape;246;p46"/>
          <p:cNvPicPr preferRelativeResize="0"/>
          <p:nvPr/>
        </p:nvPicPr>
        <p:blipFill rotWithShape="1">
          <a:blip r:embed="rId2">
            <a:alphaModFix/>
          </a:blip>
          <a:srcRect l="8006" t="2123" r="4952" b="10835"/>
          <a:stretch/>
        </p:blipFill>
        <p:spPr>
          <a:xfrm>
            <a:off x="1" y="1"/>
            <a:ext cx="9143997" cy="5148262"/>
          </a:xfrm>
          <a:prstGeom prst="rect">
            <a:avLst/>
          </a:prstGeom>
          <a:noFill/>
          <a:ln>
            <a:noFill/>
          </a:ln>
        </p:spPr>
      </p:pic>
      <p:sp>
        <p:nvSpPr>
          <p:cNvPr id="247" name="Google Shape;247;p46"/>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106612814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Appendix-Background-04-Dark">
  <p:cSld name="Appendix-Background-04-Dark">
    <p:spTree>
      <p:nvGrpSpPr>
        <p:cNvPr id="1" name="Shape 248"/>
        <p:cNvGrpSpPr/>
        <p:nvPr/>
      </p:nvGrpSpPr>
      <p:grpSpPr>
        <a:xfrm>
          <a:off x="0" y="0"/>
          <a:ext cx="0" cy="0"/>
          <a:chOff x="0" y="0"/>
          <a:chExt cx="0" cy="0"/>
        </a:xfrm>
      </p:grpSpPr>
      <p:pic>
        <p:nvPicPr>
          <p:cNvPr id="249" name="Google Shape;249;p47"/>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250" name="Google Shape;250;p47"/>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Tree>
    <p:extLst>
      <p:ext uri="{BB962C8B-B14F-4D97-AF65-F5344CB8AC3E}">
        <p14:creationId xmlns:p14="http://schemas.microsoft.com/office/powerpoint/2010/main" val="196964588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Appendix-Text+Browser-Light">
  <p:cSld name="Appendix-Text+Browser-Light">
    <p:spTree>
      <p:nvGrpSpPr>
        <p:cNvPr id="1" name="Shape 251"/>
        <p:cNvGrpSpPr/>
        <p:nvPr/>
      </p:nvGrpSpPr>
      <p:grpSpPr>
        <a:xfrm>
          <a:off x="0" y="0"/>
          <a:ext cx="0" cy="0"/>
          <a:chOff x="0" y="0"/>
          <a:chExt cx="0" cy="0"/>
        </a:xfrm>
      </p:grpSpPr>
      <p:pic>
        <p:nvPicPr>
          <p:cNvPr id="252" name="Google Shape;252;p48"/>
          <p:cNvPicPr preferRelativeResize="0"/>
          <p:nvPr/>
        </p:nvPicPr>
        <p:blipFill rotWithShape="1">
          <a:blip r:embed="rId2">
            <a:alphaModFix/>
          </a:blip>
          <a:srcRect t="288" b="277"/>
          <a:stretch/>
        </p:blipFill>
        <p:spPr>
          <a:xfrm>
            <a:off x="-52325" y="1"/>
            <a:ext cx="9196324" cy="5148264"/>
          </a:xfrm>
          <a:prstGeom prst="rect">
            <a:avLst/>
          </a:prstGeom>
          <a:noFill/>
          <a:ln>
            <a:noFill/>
          </a:ln>
        </p:spPr>
      </p:pic>
      <p:sp>
        <p:nvSpPr>
          <p:cNvPr id="253" name="Google Shape;253;p48"/>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54" name="Google Shape;254;p48"/>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55" name="Google Shape;255;p48"/>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256" name="Google Shape;256;p48"/>
          <p:cNvPicPr preferRelativeResize="0"/>
          <p:nvPr/>
        </p:nvPicPr>
        <p:blipFill rotWithShape="1">
          <a:blip r:embed="rId3">
            <a:alphaModFix/>
          </a:blip>
          <a:srcRect r="10983" b="6690"/>
          <a:stretch/>
        </p:blipFill>
        <p:spPr>
          <a:xfrm>
            <a:off x="3848074" y="344319"/>
            <a:ext cx="5295924" cy="4803944"/>
          </a:xfrm>
          <a:prstGeom prst="rect">
            <a:avLst/>
          </a:prstGeom>
          <a:noFill/>
          <a:ln>
            <a:noFill/>
          </a:ln>
        </p:spPr>
      </p:pic>
    </p:spTree>
    <p:extLst>
      <p:ext uri="{BB962C8B-B14F-4D97-AF65-F5344CB8AC3E}">
        <p14:creationId xmlns:p14="http://schemas.microsoft.com/office/powerpoint/2010/main" val="7832621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629841" y="274098"/>
            <a:ext cx="7886700" cy="995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40"/>
          <p:cNvSpPr txBox="1">
            <a:spLocks noGrp="1"/>
          </p:cNvSpPr>
          <p:nvPr>
            <p:ph type="body" idx="1"/>
          </p:nvPr>
        </p:nvSpPr>
        <p:spPr>
          <a:xfrm>
            <a:off x="629842" y="1262040"/>
            <a:ext cx="3868340" cy="618506"/>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a:lnSpc>
                <a:spcPct val="90000"/>
              </a:lnSpc>
              <a:spcBef>
                <a:spcPts val="375"/>
              </a:spcBef>
              <a:spcAft>
                <a:spcPts val="0"/>
              </a:spcAft>
              <a:buClr>
                <a:schemeClr val="dk2"/>
              </a:buClr>
              <a:buSzPts val="1500"/>
              <a:buFont typeface="Arial"/>
              <a:buNone/>
              <a:defRPr sz="1500" b="1"/>
            </a:lvl2pPr>
            <a:lvl3pPr marL="1371600" lvl="2" indent="-228600" algn="l">
              <a:lnSpc>
                <a:spcPct val="90000"/>
              </a:lnSpc>
              <a:spcBef>
                <a:spcPts val="375"/>
              </a:spcBef>
              <a:spcAft>
                <a:spcPts val="0"/>
              </a:spcAft>
              <a:buClr>
                <a:schemeClr val="dk2"/>
              </a:buClr>
              <a:buSzPts val="1350"/>
              <a:buFont typeface="Arial"/>
              <a:buNone/>
              <a:defRPr sz="1350" b="1"/>
            </a:lvl3pPr>
            <a:lvl4pPr marL="1828800" lvl="3" indent="-228600" algn="l">
              <a:lnSpc>
                <a:spcPct val="90000"/>
              </a:lnSpc>
              <a:spcBef>
                <a:spcPts val="375"/>
              </a:spcBef>
              <a:spcAft>
                <a:spcPts val="0"/>
              </a:spcAft>
              <a:buClr>
                <a:schemeClr val="dk2"/>
              </a:buClr>
              <a:buSzPts val="1200"/>
              <a:buFont typeface="Arial"/>
              <a:buNone/>
              <a:defRPr sz="1200" b="1"/>
            </a:lvl4pPr>
            <a:lvl5pPr marL="2286000" lvl="4" indent="-228600" algn="l">
              <a:lnSpc>
                <a:spcPct val="90000"/>
              </a:lnSpc>
              <a:spcBef>
                <a:spcPts val="375"/>
              </a:spcBef>
              <a:spcAft>
                <a:spcPts val="0"/>
              </a:spcAft>
              <a:buClr>
                <a:schemeClr val="dk2"/>
              </a:buClr>
              <a:buSzPts val="1200"/>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294" name="Google Shape;294;p40"/>
          <p:cNvSpPr txBox="1">
            <a:spLocks noGrp="1"/>
          </p:cNvSpPr>
          <p:nvPr>
            <p:ph type="body" idx="2"/>
          </p:nvPr>
        </p:nvSpPr>
        <p:spPr>
          <a:xfrm>
            <a:off x="629842" y="1880546"/>
            <a:ext cx="3868340" cy="276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5" name="Google Shape;295;p40"/>
          <p:cNvSpPr txBox="1">
            <a:spLocks noGrp="1"/>
          </p:cNvSpPr>
          <p:nvPr>
            <p:ph type="body" idx="3"/>
          </p:nvPr>
        </p:nvSpPr>
        <p:spPr>
          <a:xfrm>
            <a:off x="4629150" y="1262040"/>
            <a:ext cx="3887391" cy="61850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a:lnSpc>
                <a:spcPct val="90000"/>
              </a:lnSpc>
              <a:spcBef>
                <a:spcPts val="375"/>
              </a:spcBef>
              <a:spcAft>
                <a:spcPts val="0"/>
              </a:spcAft>
              <a:buClr>
                <a:schemeClr val="dk2"/>
              </a:buClr>
              <a:buSzPts val="1500"/>
              <a:buFont typeface="Arial"/>
              <a:buNone/>
              <a:defRPr sz="1500" b="1"/>
            </a:lvl2pPr>
            <a:lvl3pPr marL="1371600" lvl="2" indent="-228600" algn="l">
              <a:lnSpc>
                <a:spcPct val="90000"/>
              </a:lnSpc>
              <a:spcBef>
                <a:spcPts val="375"/>
              </a:spcBef>
              <a:spcAft>
                <a:spcPts val="0"/>
              </a:spcAft>
              <a:buClr>
                <a:schemeClr val="dk2"/>
              </a:buClr>
              <a:buSzPts val="1350"/>
              <a:buFont typeface="Arial"/>
              <a:buNone/>
              <a:defRPr sz="1350" b="1"/>
            </a:lvl3pPr>
            <a:lvl4pPr marL="1828800" lvl="3" indent="-228600" algn="l">
              <a:lnSpc>
                <a:spcPct val="90000"/>
              </a:lnSpc>
              <a:spcBef>
                <a:spcPts val="375"/>
              </a:spcBef>
              <a:spcAft>
                <a:spcPts val="0"/>
              </a:spcAft>
              <a:buClr>
                <a:schemeClr val="dk2"/>
              </a:buClr>
              <a:buSzPts val="1200"/>
              <a:buFont typeface="Arial"/>
              <a:buNone/>
              <a:defRPr sz="1200" b="1"/>
            </a:lvl4pPr>
            <a:lvl5pPr marL="2286000" lvl="4" indent="-228600" algn="l">
              <a:lnSpc>
                <a:spcPct val="90000"/>
              </a:lnSpc>
              <a:spcBef>
                <a:spcPts val="375"/>
              </a:spcBef>
              <a:spcAft>
                <a:spcPts val="0"/>
              </a:spcAft>
              <a:buClr>
                <a:schemeClr val="dk2"/>
              </a:buClr>
              <a:buSzPts val="1200"/>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296" name="Google Shape;296;p40"/>
          <p:cNvSpPr txBox="1">
            <a:spLocks noGrp="1"/>
          </p:cNvSpPr>
          <p:nvPr>
            <p:ph type="body" idx="4"/>
          </p:nvPr>
        </p:nvSpPr>
        <p:spPr>
          <a:xfrm>
            <a:off x="4629150" y="1880546"/>
            <a:ext cx="3887391" cy="2766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Appendix-Text+Browser-Light 2">
  <p:cSld name="Appendix-Text+Browser-Light 2">
    <p:spTree>
      <p:nvGrpSpPr>
        <p:cNvPr id="1" name="Shape 257"/>
        <p:cNvGrpSpPr/>
        <p:nvPr/>
      </p:nvGrpSpPr>
      <p:grpSpPr>
        <a:xfrm>
          <a:off x="0" y="0"/>
          <a:ext cx="0" cy="0"/>
          <a:chOff x="0" y="0"/>
          <a:chExt cx="0" cy="0"/>
        </a:xfrm>
      </p:grpSpPr>
      <p:pic>
        <p:nvPicPr>
          <p:cNvPr id="258" name="Google Shape;258;p49"/>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259" name="Google Shape;259;p49"/>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60" name="Google Shape;260;p49"/>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61" name="Google Shape;261;p49"/>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262" name="Google Shape;262;p49"/>
          <p:cNvPicPr preferRelativeResize="0"/>
          <p:nvPr/>
        </p:nvPicPr>
        <p:blipFill rotWithShape="1">
          <a:blip r:embed="rId3">
            <a:alphaModFix/>
          </a:blip>
          <a:srcRect r="10983" b="6949"/>
          <a:stretch/>
        </p:blipFill>
        <p:spPr>
          <a:xfrm>
            <a:off x="3848075" y="344319"/>
            <a:ext cx="5295924" cy="4803943"/>
          </a:xfrm>
          <a:prstGeom prst="rect">
            <a:avLst/>
          </a:prstGeom>
          <a:noFill/>
          <a:ln>
            <a:noFill/>
          </a:ln>
        </p:spPr>
      </p:pic>
    </p:spTree>
    <p:extLst>
      <p:ext uri="{BB962C8B-B14F-4D97-AF65-F5344CB8AC3E}">
        <p14:creationId xmlns:p14="http://schemas.microsoft.com/office/powerpoint/2010/main" val="2180706897"/>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Appendix-Text+Browser-Light 1">
  <p:cSld name="Appendix-Text+Browser-Light 1">
    <p:spTree>
      <p:nvGrpSpPr>
        <p:cNvPr id="1" name="Shape 263"/>
        <p:cNvGrpSpPr/>
        <p:nvPr/>
      </p:nvGrpSpPr>
      <p:grpSpPr>
        <a:xfrm>
          <a:off x="0" y="0"/>
          <a:ext cx="0" cy="0"/>
          <a:chOff x="0" y="0"/>
          <a:chExt cx="0" cy="0"/>
        </a:xfrm>
      </p:grpSpPr>
      <p:pic>
        <p:nvPicPr>
          <p:cNvPr id="264" name="Google Shape;264;p50"/>
          <p:cNvPicPr preferRelativeResize="0"/>
          <p:nvPr/>
        </p:nvPicPr>
        <p:blipFill rotWithShape="1">
          <a:blip r:embed="rId2">
            <a:alphaModFix/>
          </a:blip>
          <a:srcRect l="33112" t="13990" r="27162" b="46284"/>
          <a:stretch/>
        </p:blipFill>
        <p:spPr>
          <a:xfrm>
            <a:off x="1" y="1"/>
            <a:ext cx="9144003" cy="5148264"/>
          </a:xfrm>
          <a:prstGeom prst="rect">
            <a:avLst/>
          </a:prstGeom>
          <a:noFill/>
          <a:ln>
            <a:noFill/>
          </a:ln>
        </p:spPr>
      </p:pic>
      <p:sp>
        <p:nvSpPr>
          <p:cNvPr id="265" name="Google Shape;265;p50"/>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66" name="Google Shape;266;p50"/>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67" name="Google Shape;267;p50"/>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268" name="Google Shape;268;p50"/>
          <p:cNvPicPr preferRelativeResize="0"/>
          <p:nvPr/>
        </p:nvPicPr>
        <p:blipFill rotWithShape="1">
          <a:blip r:embed="rId3">
            <a:alphaModFix/>
          </a:blip>
          <a:srcRect r="22510" b="6690"/>
          <a:stretch/>
        </p:blipFill>
        <p:spPr>
          <a:xfrm>
            <a:off x="4533875" y="344319"/>
            <a:ext cx="4610126" cy="4803944"/>
          </a:xfrm>
          <a:prstGeom prst="rect">
            <a:avLst/>
          </a:prstGeom>
          <a:noFill/>
          <a:ln>
            <a:noFill/>
          </a:ln>
        </p:spPr>
      </p:pic>
    </p:spTree>
    <p:extLst>
      <p:ext uri="{BB962C8B-B14F-4D97-AF65-F5344CB8AC3E}">
        <p14:creationId xmlns:p14="http://schemas.microsoft.com/office/powerpoint/2010/main" val="195032140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Appendix-Text+Browser-Light 1 2">
  <p:cSld name="Appendix-Text+Browser-Light 1 2">
    <p:spTree>
      <p:nvGrpSpPr>
        <p:cNvPr id="1" name="Shape 269"/>
        <p:cNvGrpSpPr/>
        <p:nvPr/>
      </p:nvGrpSpPr>
      <p:grpSpPr>
        <a:xfrm>
          <a:off x="0" y="0"/>
          <a:ext cx="0" cy="0"/>
          <a:chOff x="0" y="0"/>
          <a:chExt cx="0" cy="0"/>
        </a:xfrm>
      </p:grpSpPr>
      <p:pic>
        <p:nvPicPr>
          <p:cNvPr id="270" name="Google Shape;270;p51"/>
          <p:cNvPicPr preferRelativeResize="0"/>
          <p:nvPr/>
        </p:nvPicPr>
        <p:blipFill rotWithShape="1">
          <a:blip r:embed="rId2">
            <a:alphaModFix/>
          </a:blip>
          <a:srcRect l="33112" t="13990" r="27162" b="46284"/>
          <a:stretch/>
        </p:blipFill>
        <p:spPr>
          <a:xfrm>
            <a:off x="1" y="1"/>
            <a:ext cx="9144003" cy="5148264"/>
          </a:xfrm>
          <a:prstGeom prst="rect">
            <a:avLst/>
          </a:prstGeom>
          <a:noFill/>
          <a:ln>
            <a:noFill/>
          </a:ln>
        </p:spPr>
      </p:pic>
      <p:sp>
        <p:nvSpPr>
          <p:cNvPr id="271" name="Google Shape;271;p51"/>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72" name="Google Shape;272;p51"/>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73" name="Google Shape;273;p51"/>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274" name="Google Shape;274;p51"/>
          <p:cNvPicPr preferRelativeResize="0"/>
          <p:nvPr/>
        </p:nvPicPr>
        <p:blipFill rotWithShape="1">
          <a:blip r:embed="rId3">
            <a:alphaModFix/>
          </a:blip>
          <a:srcRect r="10983" b="6949"/>
          <a:stretch/>
        </p:blipFill>
        <p:spPr>
          <a:xfrm>
            <a:off x="4533875" y="344319"/>
            <a:ext cx="5295924" cy="4803943"/>
          </a:xfrm>
          <a:prstGeom prst="rect">
            <a:avLst/>
          </a:prstGeom>
          <a:noFill/>
          <a:ln>
            <a:noFill/>
          </a:ln>
        </p:spPr>
      </p:pic>
    </p:spTree>
    <p:extLst>
      <p:ext uri="{BB962C8B-B14F-4D97-AF65-F5344CB8AC3E}">
        <p14:creationId xmlns:p14="http://schemas.microsoft.com/office/powerpoint/2010/main" val="616987941"/>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Appendix-Text+Browser-Light 1 1">
  <p:cSld name="Appendix-Text+Browser-Light 1 1">
    <p:spTree>
      <p:nvGrpSpPr>
        <p:cNvPr id="1" name="Shape 275"/>
        <p:cNvGrpSpPr/>
        <p:nvPr/>
      </p:nvGrpSpPr>
      <p:grpSpPr>
        <a:xfrm>
          <a:off x="0" y="0"/>
          <a:ext cx="0" cy="0"/>
          <a:chOff x="0" y="0"/>
          <a:chExt cx="0" cy="0"/>
        </a:xfrm>
      </p:grpSpPr>
      <p:pic>
        <p:nvPicPr>
          <p:cNvPr id="276" name="Google Shape;276;p52"/>
          <p:cNvPicPr preferRelativeResize="0"/>
          <p:nvPr/>
        </p:nvPicPr>
        <p:blipFill rotWithShape="1">
          <a:blip r:embed="rId2">
            <a:alphaModFix/>
          </a:blip>
          <a:srcRect t="288" b="277"/>
          <a:stretch/>
        </p:blipFill>
        <p:spPr>
          <a:xfrm>
            <a:off x="-52325" y="1"/>
            <a:ext cx="9196324" cy="5148264"/>
          </a:xfrm>
          <a:prstGeom prst="rect">
            <a:avLst/>
          </a:prstGeom>
          <a:noFill/>
          <a:ln>
            <a:noFill/>
          </a:ln>
        </p:spPr>
      </p:pic>
      <p:sp>
        <p:nvSpPr>
          <p:cNvPr id="277" name="Google Shape;277;p52"/>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78" name="Google Shape;278;p52"/>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79" name="Google Shape;279;p52"/>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280" name="Google Shape;280;p52"/>
          <p:cNvPicPr preferRelativeResize="0"/>
          <p:nvPr/>
        </p:nvPicPr>
        <p:blipFill rotWithShape="1">
          <a:blip r:embed="rId3">
            <a:alphaModFix/>
          </a:blip>
          <a:srcRect r="22510" b="6690"/>
          <a:stretch/>
        </p:blipFill>
        <p:spPr>
          <a:xfrm>
            <a:off x="4533875" y="344319"/>
            <a:ext cx="4610126" cy="4803944"/>
          </a:xfrm>
          <a:prstGeom prst="rect">
            <a:avLst/>
          </a:prstGeom>
          <a:noFill/>
          <a:ln>
            <a:noFill/>
          </a:ln>
        </p:spPr>
      </p:pic>
    </p:spTree>
    <p:extLst>
      <p:ext uri="{BB962C8B-B14F-4D97-AF65-F5344CB8AC3E}">
        <p14:creationId xmlns:p14="http://schemas.microsoft.com/office/powerpoint/2010/main" val="325875560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Appendix-Text+Browser-Light 1 1 1">
  <p:cSld name="Appendix-Text+Browser-Light 1 1 1">
    <p:spTree>
      <p:nvGrpSpPr>
        <p:cNvPr id="1" name="Shape 281"/>
        <p:cNvGrpSpPr/>
        <p:nvPr/>
      </p:nvGrpSpPr>
      <p:grpSpPr>
        <a:xfrm>
          <a:off x="0" y="0"/>
          <a:ext cx="0" cy="0"/>
          <a:chOff x="0" y="0"/>
          <a:chExt cx="0" cy="0"/>
        </a:xfrm>
      </p:grpSpPr>
      <p:pic>
        <p:nvPicPr>
          <p:cNvPr id="282" name="Google Shape;282;p53"/>
          <p:cNvPicPr preferRelativeResize="0"/>
          <p:nvPr/>
        </p:nvPicPr>
        <p:blipFill rotWithShape="1">
          <a:blip r:embed="rId2">
            <a:alphaModFix/>
          </a:blip>
          <a:srcRect t="288" b="277"/>
          <a:stretch/>
        </p:blipFill>
        <p:spPr>
          <a:xfrm>
            <a:off x="-26162" y="1"/>
            <a:ext cx="9196324" cy="5148264"/>
          </a:xfrm>
          <a:prstGeom prst="rect">
            <a:avLst/>
          </a:prstGeom>
          <a:noFill/>
          <a:ln>
            <a:noFill/>
          </a:ln>
        </p:spPr>
      </p:pic>
      <p:sp>
        <p:nvSpPr>
          <p:cNvPr id="283" name="Google Shape;283;p53"/>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84" name="Google Shape;284;p53"/>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85" name="Google Shape;285;p53"/>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286" name="Google Shape;286;p53"/>
          <p:cNvPicPr preferRelativeResize="0"/>
          <p:nvPr/>
        </p:nvPicPr>
        <p:blipFill rotWithShape="1">
          <a:blip r:embed="rId3">
            <a:alphaModFix/>
          </a:blip>
          <a:srcRect r="10983" b="6949"/>
          <a:stretch/>
        </p:blipFill>
        <p:spPr>
          <a:xfrm>
            <a:off x="4533875" y="344319"/>
            <a:ext cx="5295924" cy="4803943"/>
          </a:xfrm>
          <a:prstGeom prst="rect">
            <a:avLst/>
          </a:prstGeom>
          <a:noFill/>
          <a:ln>
            <a:noFill/>
          </a:ln>
        </p:spPr>
      </p:pic>
    </p:spTree>
    <p:extLst>
      <p:ext uri="{BB962C8B-B14F-4D97-AF65-F5344CB8AC3E}">
        <p14:creationId xmlns:p14="http://schemas.microsoft.com/office/powerpoint/2010/main" val="168003990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Appendix-Text+Browser-Dark">
  <p:cSld name="Appendix-Text+Browser-Dark">
    <p:spTree>
      <p:nvGrpSpPr>
        <p:cNvPr id="1" name="Shape 287"/>
        <p:cNvGrpSpPr/>
        <p:nvPr/>
      </p:nvGrpSpPr>
      <p:grpSpPr>
        <a:xfrm>
          <a:off x="0" y="0"/>
          <a:ext cx="0" cy="0"/>
          <a:chOff x="0" y="0"/>
          <a:chExt cx="0" cy="0"/>
        </a:xfrm>
      </p:grpSpPr>
      <p:pic>
        <p:nvPicPr>
          <p:cNvPr id="288" name="Google Shape;288;p54"/>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289" name="Google Shape;289;p54"/>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90" name="Google Shape;290;p54"/>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91" name="Google Shape;291;p54"/>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2"/>
              </a:buClr>
              <a:buSzPts val="1800"/>
              <a:buFont typeface="Inter"/>
              <a:buNone/>
              <a:defRPr sz="1800" b="0" i="0" u="none" strike="noStrike" cap="none">
                <a:solidFill>
                  <a:schemeClr val="lt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292" name="Google Shape;292;p54"/>
          <p:cNvPicPr preferRelativeResize="0"/>
          <p:nvPr/>
        </p:nvPicPr>
        <p:blipFill rotWithShape="1">
          <a:blip r:embed="rId3">
            <a:alphaModFix/>
          </a:blip>
          <a:srcRect r="10983" b="6949"/>
          <a:stretch/>
        </p:blipFill>
        <p:spPr>
          <a:xfrm>
            <a:off x="3848075" y="344319"/>
            <a:ext cx="5295924" cy="4803943"/>
          </a:xfrm>
          <a:prstGeom prst="rect">
            <a:avLst/>
          </a:prstGeom>
          <a:noFill/>
          <a:ln>
            <a:noFill/>
          </a:ln>
        </p:spPr>
      </p:pic>
    </p:spTree>
    <p:extLst>
      <p:ext uri="{BB962C8B-B14F-4D97-AF65-F5344CB8AC3E}">
        <p14:creationId xmlns:p14="http://schemas.microsoft.com/office/powerpoint/2010/main" val="116387822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Appendix-Text+Device-Light">
  <p:cSld name="Appendix-Text+Device-Light">
    <p:spTree>
      <p:nvGrpSpPr>
        <p:cNvPr id="1" name="Shape 293"/>
        <p:cNvGrpSpPr/>
        <p:nvPr/>
      </p:nvGrpSpPr>
      <p:grpSpPr>
        <a:xfrm>
          <a:off x="0" y="0"/>
          <a:ext cx="0" cy="0"/>
          <a:chOff x="0" y="0"/>
          <a:chExt cx="0" cy="0"/>
        </a:xfrm>
      </p:grpSpPr>
      <p:pic>
        <p:nvPicPr>
          <p:cNvPr id="294" name="Google Shape;294;p55"/>
          <p:cNvPicPr preferRelativeResize="0"/>
          <p:nvPr/>
        </p:nvPicPr>
        <p:blipFill rotWithShape="1">
          <a:blip r:embed="rId2">
            <a:alphaModFix/>
          </a:blip>
          <a:srcRect/>
          <a:stretch/>
        </p:blipFill>
        <p:spPr>
          <a:xfrm>
            <a:off x="1" y="1"/>
            <a:ext cx="9144003" cy="5148262"/>
          </a:xfrm>
          <a:prstGeom prst="rect">
            <a:avLst/>
          </a:prstGeom>
          <a:noFill/>
          <a:ln>
            <a:noFill/>
          </a:ln>
        </p:spPr>
      </p:pic>
      <p:sp>
        <p:nvSpPr>
          <p:cNvPr id="295" name="Google Shape;295;p55"/>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296" name="Google Shape;296;p55"/>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297" name="Google Shape;297;p55"/>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298" name="Google Shape;298;p55"/>
          <p:cNvPicPr preferRelativeResize="0"/>
          <p:nvPr/>
        </p:nvPicPr>
        <p:blipFill rotWithShape="1">
          <a:blip r:embed="rId3">
            <a:alphaModFix/>
          </a:blip>
          <a:srcRect/>
          <a:stretch/>
        </p:blipFill>
        <p:spPr>
          <a:xfrm>
            <a:off x="6539700" y="429022"/>
            <a:ext cx="2127300" cy="4290219"/>
          </a:xfrm>
          <a:prstGeom prst="rect">
            <a:avLst/>
          </a:prstGeom>
          <a:noFill/>
          <a:ln>
            <a:noFill/>
          </a:ln>
        </p:spPr>
      </p:pic>
    </p:spTree>
    <p:extLst>
      <p:ext uri="{BB962C8B-B14F-4D97-AF65-F5344CB8AC3E}">
        <p14:creationId xmlns:p14="http://schemas.microsoft.com/office/powerpoint/2010/main" val="182038614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Appendix-Text+Device-Dark">
  <p:cSld name="Appendix-Text+Device-Dark">
    <p:spTree>
      <p:nvGrpSpPr>
        <p:cNvPr id="1" name="Shape 299"/>
        <p:cNvGrpSpPr/>
        <p:nvPr/>
      </p:nvGrpSpPr>
      <p:grpSpPr>
        <a:xfrm>
          <a:off x="0" y="0"/>
          <a:ext cx="0" cy="0"/>
          <a:chOff x="0" y="0"/>
          <a:chExt cx="0" cy="0"/>
        </a:xfrm>
      </p:grpSpPr>
      <p:pic>
        <p:nvPicPr>
          <p:cNvPr id="300" name="Google Shape;300;p56"/>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301" name="Google Shape;301;p56"/>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302" name="Google Shape;302;p56"/>
          <p:cNvSpPr txBox="1">
            <a:spLocks noGrp="1"/>
          </p:cNvSpPr>
          <p:nvPr>
            <p:ph type="title"/>
          </p:nvPr>
        </p:nvSpPr>
        <p:spPr>
          <a:xfrm>
            <a:off x="403050" y="722789"/>
            <a:ext cx="26784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SemiBold"/>
              <a:buNone/>
              <a:defRPr sz="4000" b="0" i="0" u="none" strike="noStrike" cap="none">
                <a:solidFill>
                  <a:schemeClr val="lt1"/>
                </a:solidFill>
                <a:latin typeface="Inter SemiBold"/>
                <a:ea typeface="Inter SemiBold"/>
                <a:cs typeface="Inter SemiBold"/>
                <a:sym typeface="Inter SemiBold"/>
              </a:defRPr>
            </a:lvl1pPr>
            <a:lvl2pPr marR="0" lvl="1"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2pPr>
            <a:lvl3pPr marR="0" lvl="2"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3pPr>
            <a:lvl4pPr marR="0" lvl="3"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4pPr>
            <a:lvl5pPr marR="0" lvl="4"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5pPr>
            <a:lvl6pPr marR="0" lvl="5"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6pPr>
            <a:lvl7pPr marR="0" lvl="6"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7pPr>
            <a:lvl8pPr marR="0" lvl="7"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8pPr>
            <a:lvl9pPr marR="0" lvl="8" algn="l" rtl="0">
              <a:lnSpc>
                <a:spcPct val="80000"/>
              </a:lnSpc>
              <a:spcBef>
                <a:spcPts val="0"/>
              </a:spcBef>
              <a:spcAft>
                <a:spcPts val="0"/>
              </a:spcAft>
              <a:buClr>
                <a:srgbClr val="000000"/>
              </a:buClr>
              <a:buSzPts val="4000"/>
              <a:buFont typeface="Inter SemiBold"/>
              <a:buNone/>
              <a:defRPr sz="4000" b="0" i="0" u="none" strike="noStrike" cap="none">
                <a:solidFill>
                  <a:srgbClr val="000000"/>
                </a:solidFill>
                <a:latin typeface="Inter SemiBold"/>
                <a:ea typeface="Inter SemiBold"/>
                <a:cs typeface="Inter SemiBold"/>
                <a:sym typeface="Inter SemiBold"/>
              </a:defRPr>
            </a:lvl9pPr>
          </a:lstStyle>
          <a:p>
            <a:endParaRPr/>
          </a:p>
        </p:txBody>
      </p:sp>
      <p:sp>
        <p:nvSpPr>
          <p:cNvPr id="303" name="Google Shape;303;p56"/>
          <p:cNvSpPr txBox="1">
            <a:spLocks noGrp="1"/>
          </p:cNvSpPr>
          <p:nvPr>
            <p:ph type="title" idx="2"/>
          </p:nvPr>
        </p:nvSpPr>
        <p:spPr>
          <a:xfrm>
            <a:off x="403050" y="2376969"/>
            <a:ext cx="2678400" cy="1615194"/>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lt2"/>
              </a:buClr>
              <a:buSzPts val="1800"/>
              <a:buFont typeface="Inter"/>
              <a:buNone/>
              <a:defRPr sz="1800" b="0" i="0" u="none" strike="noStrike" cap="none">
                <a:solidFill>
                  <a:schemeClr val="lt2"/>
                </a:solidFill>
                <a:latin typeface="Inter"/>
                <a:ea typeface="Inter"/>
                <a:cs typeface="Inter"/>
                <a:sym typeface="Inter"/>
              </a:defRPr>
            </a:lvl1pPr>
            <a:lvl2pPr marR="0" lvl="1"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2pPr>
            <a:lvl3pPr marR="0" lvl="2"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3pPr>
            <a:lvl4pPr marR="0" lvl="3"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4pPr>
            <a:lvl5pPr marR="0" lvl="4"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5pPr>
            <a:lvl6pPr marR="0" lvl="5"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6pPr>
            <a:lvl7pPr marR="0" lvl="6"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7pPr>
            <a:lvl8pPr marR="0" lvl="7"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8pPr>
            <a:lvl9pPr marR="0" lvl="8" algn="l" rtl="0">
              <a:lnSpc>
                <a:spcPct val="80000"/>
              </a:lnSpc>
              <a:spcBef>
                <a:spcPts val="0"/>
              </a:spcBef>
              <a:spcAft>
                <a:spcPts val="0"/>
              </a:spcAft>
              <a:buClr>
                <a:schemeClr val="dk2"/>
              </a:buClr>
              <a:buSzPts val="1800"/>
              <a:buFont typeface="Inter"/>
              <a:buNone/>
              <a:defRPr sz="1800" b="0" i="0" u="none" strike="noStrike" cap="none">
                <a:solidFill>
                  <a:schemeClr val="dk2"/>
                </a:solidFill>
                <a:latin typeface="Inter"/>
                <a:ea typeface="Inter"/>
                <a:cs typeface="Inter"/>
                <a:sym typeface="Inter"/>
              </a:defRPr>
            </a:lvl9pPr>
          </a:lstStyle>
          <a:p>
            <a:endParaRPr/>
          </a:p>
        </p:txBody>
      </p:sp>
      <p:pic>
        <p:nvPicPr>
          <p:cNvPr id="304" name="Google Shape;304;p56"/>
          <p:cNvPicPr preferRelativeResize="0"/>
          <p:nvPr/>
        </p:nvPicPr>
        <p:blipFill rotWithShape="1">
          <a:blip r:embed="rId3">
            <a:alphaModFix/>
          </a:blip>
          <a:srcRect/>
          <a:stretch/>
        </p:blipFill>
        <p:spPr>
          <a:xfrm>
            <a:off x="6539700" y="429022"/>
            <a:ext cx="2127300" cy="4290219"/>
          </a:xfrm>
          <a:prstGeom prst="rect">
            <a:avLst/>
          </a:prstGeom>
          <a:noFill/>
          <a:ln>
            <a:noFill/>
          </a:ln>
        </p:spPr>
      </p:pic>
    </p:spTree>
    <p:extLst>
      <p:ext uri="{BB962C8B-B14F-4D97-AF65-F5344CB8AC3E}">
        <p14:creationId xmlns:p14="http://schemas.microsoft.com/office/powerpoint/2010/main" val="86279814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Appendix-Quote-Light">
  <p:cSld name="Appendix-Quote-Light">
    <p:spTree>
      <p:nvGrpSpPr>
        <p:cNvPr id="1" name="Shape 305"/>
        <p:cNvGrpSpPr/>
        <p:nvPr/>
      </p:nvGrpSpPr>
      <p:grpSpPr>
        <a:xfrm>
          <a:off x="0" y="0"/>
          <a:ext cx="0" cy="0"/>
          <a:chOff x="0" y="0"/>
          <a:chExt cx="0" cy="0"/>
        </a:xfrm>
      </p:grpSpPr>
      <p:pic>
        <p:nvPicPr>
          <p:cNvPr id="306" name="Google Shape;306;p57"/>
          <p:cNvPicPr preferRelativeResize="0"/>
          <p:nvPr/>
        </p:nvPicPr>
        <p:blipFill rotWithShape="1">
          <a:blip r:embed="rId2">
            <a:alphaModFix/>
          </a:blip>
          <a:srcRect/>
          <a:stretch/>
        </p:blipFill>
        <p:spPr>
          <a:xfrm>
            <a:off x="1" y="0"/>
            <a:ext cx="9144003" cy="5148253"/>
          </a:xfrm>
          <a:prstGeom prst="rect">
            <a:avLst/>
          </a:prstGeom>
          <a:noFill/>
          <a:ln>
            <a:noFill/>
          </a:ln>
        </p:spPr>
      </p:pic>
      <p:sp>
        <p:nvSpPr>
          <p:cNvPr id="307" name="Google Shape;307;p57"/>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308" name="Google Shape;308;p57"/>
          <p:cNvSpPr txBox="1">
            <a:spLocks noGrp="1"/>
          </p:cNvSpPr>
          <p:nvPr>
            <p:ph type="title"/>
          </p:nvPr>
        </p:nvSpPr>
        <p:spPr>
          <a:xfrm>
            <a:off x="431425" y="1800766"/>
            <a:ext cx="8207400" cy="1546731"/>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rgbClr val="000000"/>
              </a:buClr>
              <a:buSzPts val="2800"/>
              <a:buFont typeface="Inter ExtraBold"/>
              <a:buNone/>
              <a:defRPr sz="2800" b="0" i="0" u="none" strike="noStrike" cap="none">
                <a:solidFill>
                  <a:srgbClr val="000000"/>
                </a:solidFill>
                <a:latin typeface="Inter ExtraBold"/>
                <a:ea typeface="Inter ExtraBold"/>
                <a:cs typeface="Inter ExtraBold"/>
                <a:sym typeface="Inter ExtraBold"/>
              </a:defRPr>
            </a:lvl1pPr>
            <a:lvl2pPr marR="0" lvl="1"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2pPr>
            <a:lvl3pPr marR="0" lvl="2"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3pPr>
            <a:lvl4pPr marR="0" lvl="3"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4pPr>
            <a:lvl5pPr marR="0" lvl="4"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5pPr>
            <a:lvl6pPr marR="0" lvl="5"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6pPr>
            <a:lvl7pPr marR="0" lvl="6"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7pPr>
            <a:lvl8pPr marR="0" lvl="7"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8pPr>
            <a:lvl9pPr marR="0" lvl="8"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9pPr>
          </a:lstStyle>
          <a:p>
            <a:endParaRPr/>
          </a:p>
        </p:txBody>
      </p:sp>
      <p:sp>
        <p:nvSpPr>
          <p:cNvPr id="309" name="Google Shape;309;p57"/>
          <p:cNvSpPr txBox="1">
            <a:spLocks noGrp="1"/>
          </p:cNvSpPr>
          <p:nvPr>
            <p:ph type="title" idx="2"/>
          </p:nvPr>
        </p:nvSpPr>
        <p:spPr>
          <a:xfrm>
            <a:off x="431425" y="3396568"/>
            <a:ext cx="8207400" cy="123111"/>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4687061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Appendix-Quote-Dark">
  <p:cSld name="Appendix-Quote-Dark">
    <p:bg>
      <p:bgPr>
        <a:blipFill>
          <a:blip r:embed="rId2">
            <a:alphaModFix/>
          </a:blip>
          <a:stretch>
            <a:fillRect/>
          </a:stretch>
        </a:blipFill>
        <a:effectLst/>
      </p:bgPr>
    </p:bg>
    <p:spTree>
      <p:nvGrpSpPr>
        <p:cNvPr id="1" name="Shape 310"/>
        <p:cNvGrpSpPr/>
        <p:nvPr/>
      </p:nvGrpSpPr>
      <p:grpSpPr>
        <a:xfrm>
          <a:off x="0" y="0"/>
          <a:ext cx="0" cy="0"/>
          <a:chOff x="0" y="0"/>
          <a:chExt cx="0" cy="0"/>
        </a:xfrm>
      </p:grpSpPr>
      <p:sp>
        <p:nvSpPr>
          <p:cNvPr id="311" name="Google Shape;311;p58"/>
          <p:cNvSpPr/>
          <p:nvPr/>
        </p:nvSpPr>
        <p:spPr>
          <a:xfrm>
            <a:off x="182826" y="187449"/>
            <a:ext cx="222023" cy="21762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2D9E1"/>
              </a:solidFill>
              <a:latin typeface="Arial"/>
              <a:ea typeface="Arial"/>
              <a:cs typeface="Arial"/>
              <a:sym typeface="Arial"/>
            </a:endParaRPr>
          </a:p>
        </p:txBody>
      </p:sp>
      <p:sp>
        <p:nvSpPr>
          <p:cNvPr id="312" name="Google Shape;312;p58"/>
          <p:cNvSpPr txBox="1">
            <a:spLocks noGrp="1"/>
          </p:cNvSpPr>
          <p:nvPr>
            <p:ph type="title"/>
          </p:nvPr>
        </p:nvSpPr>
        <p:spPr>
          <a:xfrm>
            <a:off x="431425" y="1800766"/>
            <a:ext cx="8207400" cy="1546731"/>
          </a:xfrm>
          <a:prstGeom prst="rect">
            <a:avLst/>
          </a:prstGeom>
          <a:noFill/>
          <a:ln>
            <a:noFill/>
          </a:ln>
        </p:spPr>
        <p:txBody>
          <a:bodyPr spcFirstLastPara="1" wrap="square" lIns="0" tIns="0" rIns="0" bIns="0" anchor="ctr" anchorCtr="0">
            <a:noAutofit/>
          </a:bodyPr>
          <a:lstStyle>
            <a:lvl1pPr marR="0" lvl="0" algn="l" rtl="0">
              <a:lnSpc>
                <a:spcPct val="80000"/>
              </a:lnSpc>
              <a:spcBef>
                <a:spcPts val="0"/>
              </a:spcBef>
              <a:spcAft>
                <a:spcPts val="0"/>
              </a:spcAft>
              <a:buClr>
                <a:schemeClr val="lt1"/>
              </a:buClr>
              <a:buSzPts val="2800"/>
              <a:buFont typeface="Inter ExtraBold"/>
              <a:buNone/>
              <a:defRPr sz="2800" b="0" i="0" u="none" strike="noStrike" cap="none">
                <a:solidFill>
                  <a:schemeClr val="lt1"/>
                </a:solidFill>
                <a:latin typeface="Inter ExtraBold"/>
                <a:ea typeface="Inter ExtraBold"/>
                <a:cs typeface="Inter ExtraBold"/>
                <a:sym typeface="Inter ExtraBold"/>
              </a:defRPr>
            </a:lvl1pPr>
            <a:lvl2pPr marR="0" lvl="1"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2pPr>
            <a:lvl3pPr marR="0" lvl="2"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3pPr>
            <a:lvl4pPr marR="0" lvl="3"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4pPr>
            <a:lvl5pPr marR="0" lvl="4"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5pPr>
            <a:lvl6pPr marR="0" lvl="5"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6pPr>
            <a:lvl7pPr marR="0" lvl="6"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7pPr>
            <a:lvl8pPr marR="0" lvl="7"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8pPr>
            <a:lvl9pPr marR="0" lvl="8" algn="l" rtl="0">
              <a:lnSpc>
                <a:spcPct val="100000"/>
              </a:lnSpc>
              <a:spcBef>
                <a:spcPts val="0"/>
              </a:spcBef>
              <a:spcAft>
                <a:spcPts val="0"/>
              </a:spcAft>
              <a:buClr>
                <a:srgbClr val="000000"/>
              </a:buClr>
              <a:buSzPts val="4800"/>
              <a:buFont typeface="Inter ExtraBold"/>
              <a:buNone/>
              <a:defRPr sz="4800" b="0" i="0" u="none" strike="noStrike" cap="none">
                <a:solidFill>
                  <a:srgbClr val="000000"/>
                </a:solidFill>
                <a:latin typeface="Inter ExtraBold"/>
                <a:ea typeface="Inter ExtraBold"/>
                <a:cs typeface="Inter ExtraBold"/>
                <a:sym typeface="Inter ExtraBold"/>
              </a:defRPr>
            </a:lvl9pPr>
          </a:lstStyle>
          <a:p>
            <a:endParaRPr/>
          </a:p>
        </p:txBody>
      </p:sp>
      <p:sp>
        <p:nvSpPr>
          <p:cNvPr id="313" name="Google Shape;313;p58"/>
          <p:cNvSpPr txBox="1">
            <a:spLocks noGrp="1"/>
          </p:cNvSpPr>
          <p:nvPr>
            <p:ph type="title" idx="2"/>
          </p:nvPr>
        </p:nvSpPr>
        <p:spPr>
          <a:xfrm>
            <a:off x="431425" y="3396568"/>
            <a:ext cx="8207400" cy="123111"/>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2"/>
              </a:buClr>
              <a:buSzPts val="1000"/>
              <a:buFont typeface="Roboto Mono"/>
              <a:buNone/>
              <a:defRPr sz="1000" b="0" i="0" u="none" strike="noStrike" cap="none">
                <a:solidFill>
                  <a:schemeClr val="lt2"/>
                </a:solidFill>
                <a:latin typeface="Roboto Mono"/>
                <a:ea typeface="Roboto Mono"/>
                <a:cs typeface="Roboto Mono"/>
                <a:sym typeface="Roboto Mono"/>
              </a:defRPr>
            </a:lvl1pPr>
            <a:lvl2pPr marR="0" lvl="1"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2pPr>
            <a:lvl3pPr marR="0" lvl="2"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3pPr>
            <a:lvl4pPr marR="0" lvl="3"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4pPr>
            <a:lvl5pPr marR="0" lvl="4"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5pPr>
            <a:lvl6pPr marR="0" lvl="5"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6pPr>
            <a:lvl7pPr marR="0" lvl="6"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7pPr>
            <a:lvl8pPr marR="0" lvl="7"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8pPr>
            <a:lvl9pPr marR="0" lvl="8" algn="l" rtl="0">
              <a:lnSpc>
                <a:spcPct val="100000"/>
              </a:lnSpc>
              <a:spcBef>
                <a:spcPts val="0"/>
              </a:spcBef>
              <a:spcAft>
                <a:spcPts val="0"/>
              </a:spcAft>
              <a:buClr>
                <a:schemeClr val="dk2"/>
              </a:buClr>
              <a:buSzPts val="1000"/>
              <a:buFont typeface="Roboto Mono"/>
              <a:buNone/>
              <a:defRPr sz="1000" b="0" i="0" u="none" strike="noStrike" cap="none">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4277832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297"/>
        <p:cNvGrpSpPr/>
        <p:nvPr/>
      </p:nvGrpSpPr>
      <p:grpSpPr>
        <a:xfrm>
          <a:off x="0" y="0"/>
          <a:ext cx="0" cy="0"/>
          <a:chOff x="0" y="0"/>
          <a:chExt cx="0" cy="0"/>
        </a:xfrm>
      </p:grpSpPr>
      <p:sp>
        <p:nvSpPr>
          <p:cNvPr id="298" name="Google Shape;298;p41"/>
          <p:cNvSpPr/>
          <p:nvPr/>
        </p:nvSpPr>
        <p:spPr>
          <a:xfrm>
            <a:off x="4576286" y="2632232"/>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9" name="Google Shape;299;p41"/>
          <p:cNvSpPr/>
          <p:nvPr/>
        </p:nvSpPr>
        <p:spPr>
          <a:xfrm>
            <a:off x="4576286" y="1840380"/>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0" name="Google Shape;300;p41"/>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01" name="Google Shape;301;p41"/>
          <p:cNvSpPr txBox="1">
            <a:spLocks noGrp="1"/>
          </p:cNvSpPr>
          <p:nvPr>
            <p:ph type="subTitle" idx="1"/>
          </p:nvPr>
        </p:nvSpPr>
        <p:spPr>
          <a:xfrm>
            <a:off x="5227320" y="1764192"/>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2" name="Google Shape;302;p41"/>
          <p:cNvSpPr txBox="1">
            <a:spLocks noGrp="1"/>
          </p:cNvSpPr>
          <p:nvPr>
            <p:ph type="subTitle" idx="2"/>
          </p:nvPr>
        </p:nvSpPr>
        <p:spPr>
          <a:xfrm>
            <a:off x="5227320" y="2075376"/>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03" name="Google Shape;303;p41"/>
          <p:cNvSpPr txBox="1">
            <a:spLocks noGrp="1"/>
          </p:cNvSpPr>
          <p:nvPr>
            <p:ph type="subTitle" idx="3"/>
          </p:nvPr>
        </p:nvSpPr>
        <p:spPr>
          <a:xfrm>
            <a:off x="5227320" y="256960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4" name="Google Shape;304;p41"/>
          <p:cNvSpPr txBox="1">
            <a:spLocks noGrp="1"/>
          </p:cNvSpPr>
          <p:nvPr>
            <p:ph type="subTitle" idx="4"/>
          </p:nvPr>
        </p:nvSpPr>
        <p:spPr>
          <a:xfrm>
            <a:off x="5227320" y="288079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05" name="Google Shape;305;p41"/>
          <p:cNvSpPr>
            <a:spLocks noGrp="1"/>
          </p:cNvSpPr>
          <p:nvPr>
            <p:ph type="pic" idx="5"/>
          </p:nvPr>
        </p:nvSpPr>
        <p:spPr>
          <a:xfrm>
            <a:off x="4690616" y="1954816"/>
            <a:ext cx="320040" cy="320336"/>
          </a:xfrm>
          <a:prstGeom prst="rect">
            <a:avLst/>
          </a:prstGeom>
          <a:noFill/>
          <a:ln>
            <a:noFill/>
          </a:ln>
        </p:spPr>
      </p:sp>
      <p:sp>
        <p:nvSpPr>
          <p:cNvPr id="306" name="Google Shape;306;p41"/>
          <p:cNvSpPr>
            <a:spLocks noGrp="1"/>
          </p:cNvSpPr>
          <p:nvPr>
            <p:ph type="pic" idx="6"/>
          </p:nvPr>
        </p:nvSpPr>
        <p:spPr>
          <a:xfrm>
            <a:off x="4690616" y="2746668"/>
            <a:ext cx="320040" cy="320336"/>
          </a:xfrm>
          <a:prstGeom prst="rect">
            <a:avLst/>
          </a:prstGeom>
          <a:no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00-Content-Left-Orange-Dark">
  <p:cSld name="00-Content-Left-Orange-Dark">
    <p:bg>
      <p:bgPr>
        <a:solidFill>
          <a:schemeClr val="dk1"/>
        </a:solidFill>
        <a:effectLst/>
      </p:bgPr>
    </p:bg>
    <p:spTree>
      <p:nvGrpSpPr>
        <p:cNvPr id="1" name="Shape 314"/>
        <p:cNvGrpSpPr/>
        <p:nvPr/>
      </p:nvGrpSpPr>
      <p:grpSpPr>
        <a:xfrm>
          <a:off x="0" y="0"/>
          <a:ext cx="0" cy="0"/>
          <a:chOff x="0" y="0"/>
          <a:chExt cx="0" cy="0"/>
        </a:xfrm>
      </p:grpSpPr>
      <p:pic>
        <p:nvPicPr>
          <p:cNvPr id="315" name="Google Shape;315;p59"/>
          <p:cNvPicPr preferRelativeResize="0"/>
          <p:nvPr/>
        </p:nvPicPr>
        <p:blipFill rotWithShape="1">
          <a:blip r:embed="rId2">
            <a:alphaModFix/>
          </a:blip>
          <a:srcRect t="57220" r="46856"/>
          <a:stretch/>
        </p:blipFill>
        <p:spPr>
          <a:xfrm>
            <a:off x="2754275" y="1"/>
            <a:ext cx="6389724" cy="5148264"/>
          </a:xfrm>
          <a:prstGeom prst="rect">
            <a:avLst/>
          </a:prstGeom>
          <a:noFill/>
          <a:ln>
            <a:noFill/>
          </a:ln>
        </p:spPr>
      </p:pic>
      <p:sp>
        <p:nvSpPr>
          <p:cNvPr id="316" name="Google Shape;316;p59"/>
          <p:cNvSpPr txBox="1">
            <a:spLocks noGrp="1"/>
          </p:cNvSpPr>
          <p:nvPr>
            <p:ph type="title"/>
          </p:nvPr>
        </p:nvSpPr>
        <p:spPr>
          <a:xfrm>
            <a:off x="269850" y="258414"/>
            <a:ext cx="4157700" cy="190076"/>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accent3"/>
              </a:buClr>
              <a:buSzPts val="1200"/>
              <a:buFont typeface="Inter"/>
              <a:buNone/>
              <a:defRPr sz="1200" b="1" i="0" u="none" strike="noStrike" cap="none">
                <a:solidFill>
                  <a:schemeClr val="accent3"/>
                </a:solidFill>
                <a:latin typeface="Inter"/>
                <a:ea typeface="Inter"/>
                <a:cs typeface="Inter"/>
                <a:sym typeface="Inter"/>
              </a:defRPr>
            </a:lvl1pPr>
            <a:lvl2pPr marR="0" lvl="1"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2pPr>
            <a:lvl3pPr marR="0" lvl="2"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3pPr>
            <a:lvl4pPr marR="0" lvl="3"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4pPr>
            <a:lvl5pPr marR="0" lvl="4"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5pPr>
            <a:lvl6pPr marR="0" lvl="5"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6pPr>
            <a:lvl7pPr marR="0" lvl="6"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7pPr>
            <a:lvl8pPr marR="0" lvl="7"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8pPr>
            <a:lvl9pPr marR="0" lvl="8" algn="l" rtl="0">
              <a:lnSpc>
                <a:spcPct val="100000"/>
              </a:lnSpc>
              <a:spcBef>
                <a:spcPts val="0"/>
              </a:spcBef>
              <a:spcAft>
                <a:spcPts val="0"/>
              </a:spcAft>
              <a:buClr>
                <a:srgbClr val="000000"/>
              </a:buClr>
              <a:buSzPts val="1400"/>
              <a:buFont typeface="Inter"/>
              <a:buNone/>
              <a:defRPr sz="1400" b="0" i="0" u="none" strike="noStrike" cap="none">
                <a:solidFill>
                  <a:srgbClr val="000000"/>
                </a:solidFill>
                <a:latin typeface="Inter"/>
                <a:ea typeface="Inter"/>
                <a:cs typeface="Inter"/>
                <a:sym typeface="Inter"/>
              </a:defRPr>
            </a:lvl9pPr>
          </a:lstStyle>
          <a:p>
            <a:endParaRPr/>
          </a:p>
        </p:txBody>
      </p:sp>
      <p:sp>
        <p:nvSpPr>
          <p:cNvPr id="317" name="Google Shape;317;p59" title="Facilitator Name"/>
          <p:cNvSpPr txBox="1">
            <a:spLocks noGrp="1"/>
          </p:cNvSpPr>
          <p:nvPr>
            <p:ph type="title" idx="2"/>
          </p:nvPr>
        </p:nvSpPr>
        <p:spPr>
          <a:xfrm>
            <a:off x="280800" y="601031"/>
            <a:ext cx="4157700" cy="492443"/>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a:buNone/>
              <a:defRPr sz="4000" b="1" i="0" u="none" strike="noStrike" cap="none">
                <a:solidFill>
                  <a:schemeClr val="lt1"/>
                </a:solidFill>
                <a:latin typeface="Inter"/>
                <a:ea typeface="Inter"/>
                <a:cs typeface="Inter"/>
                <a:sym typeface="Inter"/>
              </a:defRPr>
            </a:lvl1pPr>
            <a:lvl2pPr marR="0" lvl="1"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2pPr>
            <a:lvl3pPr marR="0" lvl="2"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3pPr>
            <a:lvl4pPr marR="0" lvl="3"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4pPr>
            <a:lvl5pPr marR="0" lvl="4"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5pPr>
            <a:lvl6pPr marR="0" lvl="5"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6pPr>
            <a:lvl7pPr marR="0" lvl="6"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7pPr>
            <a:lvl8pPr marR="0" lvl="7"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8pPr>
            <a:lvl9pPr marR="0" lvl="8" algn="l" rtl="0">
              <a:lnSpc>
                <a:spcPct val="80000"/>
              </a:lnSpc>
              <a:spcBef>
                <a:spcPts val="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9pPr>
          </a:lstStyle>
          <a:p>
            <a:endParaRPr/>
          </a:p>
        </p:txBody>
      </p:sp>
      <p:sp>
        <p:nvSpPr>
          <p:cNvPr id="318" name="Google Shape;318;p59" title="Facilitator Name"/>
          <p:cNvSpPr txBox="1">
            <a:spLocks noGrp="1"/>
          </p:cNvSpPr>
          <p:nvPr>
            <p:ph type="title" idx="3"/>
          </p:nvPr>
        </p:nvSpPr>
        <p:spPr>
          <a:xfrm>
            <a:off x="280800" y="1799265"/>
            <a:ext cx="4157700" cy="269304"/>
          </a:xfrm>
          <a:prstGeom prst="rect">
            <a:avLst/>
          </a:prstGeom>
          <a:noFill/>
          <a:ln>
            <a:noFill/>
          </a:ln>
        </p:spPr>
        <p:txBody>
          <a:bodyPr spcFirstLastPara="1" wrap="square" lIns="0" tIns="0" rIns="0" bIns="0" anchor="t" anchorCtr="0">
            <a:spAutoFit/>
          </a:bodyPr>
          <a:lstStyle>
            <a:lvl1pPr marR="0" lvl="0"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1pPr>
            <a:lvl2pPr marR="0" lvl="1" algn="l" rtl="0">
              <a:lnSpc>
                <a:spcPct val="125000"/>
              </a:lnSpc>
              <a:spcBef>
                <a:spcPts val="100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2pPr>
            <a:lvl3pPr marR="0" lvl="2"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3pPr>
            <a:lvl4pPr marR="0" lvl="3"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4pPr>
            <a:lvl5pPr marR="0" lvl="4"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5pPr>
            <a:lvl6pPr marR="0" lvl="5"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6pPr>
            <a:lvl7pPr marR="0" lvl="6"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7pPr>
            <a:lvl8pPr marR="0" lvl="7"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8pPr>
            <a:lvl9pPr marR="0" lvl="8" algn="l" rtl="0">
              <a:lnSpc>
                <a:spcPct val="125000"/>
              </a:lnSpc>
              <a:spcBef>
                <a:spcPts val="0"/>
              </a:spcBef>
              <a:spcAft>
                <a:spcPts val="0"/>
              </a:spcAft>
              <a:buClr>
                <a:schemeClr val="lt2"/>
              </a:buClr>
              <a:buSzPts val="1400"/>
              <a:buFont typeface="Inter"/>
              <a:buNone/>
              <a:defRPr sz="1400" b="0" i="0" u="none" strike="noStrike" cap="none">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259751234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2. Blank">
  <p:cSld name="2. Blank">
    <p:bg>
      <p:bgPr>
        <a:blipFill>
          <a:blip r:embed="rId2">
            <a:alphaModFix/>
          </a:blip>
          <a:stretch>
            <a:fillRect/>
          </a:stretch>
        </a:blipFill>
        <a:effectLst/>
      </p:bgPr>
    </p:bg>
    <p:spTree>
      <p:nvGrpSpPr>
        <p:cNvPr id="1" name="Shape 319"/>
        <p:cNvGrpSpPr/>
        <p:nvPr/>
      </p:nvGrpSpPr>
      <p:grpSpPr>
        <a:xfrm>
          <a:off x="0" y="0"/>
          <a:ext cx="0" cy="0"/>
          <a:chOff x="0" y="0"/>
          <a:chExt cx="0" cy="0"/>
        </a:xfrm>
      </p:grpSpPr>
    </p:spTree>
    <p:extLst>
      <p:ext uri="{BB962C8B-B14F-4D97-AF65-F5344CB8AC3E}">
        <p14:creationId xmlns:p14="http://schemas.microsoft.com/office/powerpoint/2010/main" val="16895426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307"/>
        <p:cNvGrpSpPr/>
        <p:nvPr/>
      </p:nvGrpSpPr>
      <p:grpSpPr>
        <a:xfrm>
          <a:off x="0" y="0"/>
          <a:ext cx="0" cy="0"/>
          <a:chOff x="0" y="0"/>
          <a:chExt cx="0" cy="0"/>
        </a:xfrm>
      </p:grpSpPr>
      <p:sp>
        <p:nvSpPr>
          <p:cNvPr id="308" name="Google Shape;308;p42"/>
          <p:cNvSpPr/>
          <p:nvPr/>
        </p:nvSpPr>
        <p:spPr>
          <a:xfrm>
            <a:off x="4580573" y="1071298"/>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9" name="Google Shape;309;p42"/>
          <p:cNvSpPr/>
          <p:nvPr/>
        </p:nvSpPr>
        <p:spPr>
          <a:xfrm>
            <a:off x="4580573" y="179989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0" name="Google Shape;310;p42"/>
          <p:cNvSpPr/>
          <p:nvPr/>
        </p:nvSpPr>
        <p:spPr>
          <a:xfrm>
            <a:off x="4580573" y="2528489"/>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1" name="Google Shape;311;p42"/>
          <p:cNvSpPr/>
          <p:nvPr/>
        </p:nvSpPr>
        <p:spPr>
          <a:xfrm>
            <a:off x="4580573" y="3257085"/>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2" name="Google Shape;312;p42"/>
          <p:cNvSpPr txBox="1">
            <a:spLocks noGrp="1"/>
          </p:cNvSpPr>
          <p:nvPr>
            <p:ph type="subTitle" idx="1"/>
          </p:nvPr>
        </p:nvSpPr>
        <p:spPr>
          <a:xfrm>
            <a:off x="5227320" y="99689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3" name="Google Shape;313;p42"/>
          <p:cNvSpPr txBox="1">
            <a:spLocks noGrp="1"/>
          </p:cNvSpPr>
          <p:nvPr>
            <p:ph type="subTitle" idx="2"/>
          </p:nvPr>
        </p:nvSpPr>
        <p:spPr>
          <a:xfrm>
            <a:off x="5227320" y="130808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14" name="Google Shape;314;p42"/>
          <p:cNvSpPr txBox="1">
            <a:spLocks noGrp="1"/>
          </p:cNvSpPr>
          <p:nvPr>
            <p:ph type="subTitle" idx="3"/>
          </p:nvPr>
        </p:nvSpPr>
        <p:spPr>
          <a:xfrm>
            <a:off x="5227320" y="1726043"/>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5" name="Google Shape;315;p42"/>
          <p:cNvSpPr txBox="1">
            <a:spLocks noGrp="1"/>
          </p:cNvSpPr>
          <p:nvPr>
            <p:ph type="subTitle" idx="4"/>
          </p:nvPr>
        </p:nvSpPr>
        <p:spPr>
          <a:xfrm>
            <a:off x="5227320" y="2037227"/>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16" name="Google Shape;316;p42"/>
          <p:cNvSpPr txBox="1">
            <a:spLocks noGrp="1"/>
          </p:cNvSpPr>
          <p:nvPr>
            <p:ph type="subTitle" idx="5"/>
          </p:nvPr>
        </p:nvSpPr>
        <p:spPr>
          <a:xfrm>
            <a:off x="5227320" y="24551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7" name="Google Shape;317;p42"/>
          <p:cNvSpPr txBox="1">
            <a:spLocks noGrp="1"/>
          </p:cNvSpPr>
          <p:nvPr>
            <p:ph type="subTitle" idx="6"/>
          </p:nvPr>
        </p:nvSpPr>
        <p:spPr>
          <a:xfrm>
            <a:off x="5227320" y="27663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18" name="Google Shape;318;p42"/>
          <p:cNvSpPr txBox="1">
            <a:spLocks noGrp="1"/>
          </p:cNvSpPr>
          <p:nvPr>
            <p:ph type="subTitle" idx="7"/>
          </p:nvPr>
        </p:nvSpPr>
        <p:spPr>
          <a:xfrm>
            <a:off x="5227320" y="318433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19" name="Google Shape;319;p42"/>
          <p:cNvSpPr txBox="1">
            <a:spLocks noGrp="1"/>
          </p:cNvSpPr>
          <p:nvPr>
            <p:ph type="subTitle" idx="8"/>
          </p:nvPr>
        </p:nvSpPr>
        <p:spPr>
          <a:xfrm>
            <a:off x="5227320" y="349552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20" name="Google Shape;320;p42"/>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21" name="Google Shape;321;p42"/>
          <p:cNvSpPr>
            <a:spLocks noGrp="1"/>
          </p:cNvSpPr>
          <p:nvPr>
            <p:ph type="pic" idx="9"/>
          </p:nvPr>
        </p:nvSpPr>
        <p:spPr>
          <a:xfrm>
            <a:off x="4694903" y="1184083"/>
            <a:ext cx="320040" cy="320336"/>
          </a:xfrm>
          <a:prstGeom prst="rect">
            <a:avLst/>
          </a:prstGeom>
          <a:noFill/>
          <a:ln>
            <a:noFill/>
          </a:ln>
        </p:spPr>
      </p:sp>
      <p:sp>
        <p:nvSpPr>
          <p:cNvPr id="322" name="Google Shape;322;p42"/>
          <p:cNvSpPr>
            <a:spLocks noGrp="1"/>
          </p:cNvSpPr>
          <p:nvPr>
            <p:ph type="pic" idx="13"/>
          </p:nvPr>
        </p:nvSpPr>
        <p:spPr>
          <a:xfrm>
            <a:off x="4694903" y="1912679"/>
            <a:ext cx="320040" cy="320336"/>
          </a:xfrm>
          <a:prstGeom prst="rect">
            <a:avLst/>
          </a:prstGeom>
          <a:noFill/>
          <a:ln>
            <a:noFill/>
          </a:ln>
        </p:spPr>
      </p:sp>
      <p:sp>
        <p:nvSpPr>
          <p:cNvPr id="323" name="Google Shape;323;p42"/>
          <p:cNvSpPr>
            <a:spLocks noGrp="1"/>
          </p:cNvSpPr>
          <p:nvPr>
            <p:ph type="pic" idx="14"/>
          </p:nvPr>
        </p:nvSpPr>
        <p:spPr>
          <a:xfrm>
            <a:off x="4694903" y="2641274"/>
            <a:ext cx="320040" cy="320336"/>
          </a:xfrm>
          <a:prstGeom prst="rect">
            <a:avLst/>
          </a:prstGeom>
          <a:noFill/>
          <a:ln>
            <a:noFill/>
          </a:ln>
        </p:spPr>
      </p:sp>
      <p:sp>
        <p:nvSpPr>
          <p:cNvPr id="324" name="Google Shape;324;p42"/>
          <p:cNvSpPr>
            <a:spLocks noGrp="1"/>
          </p:cNvSpPr>
          <p:nvPr>
            <p:ph type="pic" idx="15"/>
          </p:nvPr>
        </p:nvSpPr>
        <p:spPr>
          <a:xfrm>
            <a:off x="4694903" y="3369870"/>
            <a:ext cx="320040" cy="320336"/>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325"/>
        <p:cNvGrpSpPr/>
        <p:nvPr/>
      </p:nvGrpSpPr>
      <p:grpSpPr>
        <a:xfrm>
          <a:off x="0" y="0"/>
          <a:ext cx="0" cy="0"/>
          <a:chOff x="0" y="0"/>
          <a:chExt cx="0" cy="0"/>
        </a:xfrm>
      </p:grpSpPr>
      <p:sp>
        <p:nvSpPr>
          <p:cNvPr id="326" name="Google Shape;326;p43"/>
          <p:cNvSpPr/>
          <p:nvPr/>
        </p:nvSpPr>
        <p:spPr>
          <a:xfrm>
            <a:off x="512194" y="1033319"/>
            <a:ext cx="1371600" cy="137287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7" name="Google Shape;327;p43"/>
          <p:cNvSpPr/>
          <p:nvPr/>
        </p:nvSpPr>
        <p:spPr>
          <a:xfrm>
            <a:off x="4576286" y="2247472"/>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8" name="Google Shape;328;p43"/>
          <p:cNvSpPr/>
          <p:nvPr/>
        </p:nvSpPr>
        <p:spPr>
          <a:xfrm>
            <a:off x="4576286" y="1451141"/>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9" name="Google Shape;329;p43"/>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0" name="Google Shape;330;p43"/>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1" name="Google Shape;331;p43"/>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2" name="Google Shape;332;p43"/>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3" name="Google Shape;333;p43"/>
          <p:cNvSpPr/>
          <p:nvPr/>
        </p:nvSpPr>
        <p:spPr>
          <a:xfrm>
            <a:off x="4576286" y="304380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4" name="Google Shape;334;p43"/>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5" name="Google Shape;335;p43"/>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6" name="Google Shape;336;p43"/>
          <p:cNvSpPr txBox="1">
            <a:spLocks noGrp="1"/>
          </p:cNvSpPr>
          <p:nvPr>
            <p:ph type="title"/>
          </p:nvPr>
        </p:nvSpPr>
        <p:spPr>
          <a:xfrm>
            <a:off x="456296" y="2164034"/>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37" name="Google Shape;337;p43"/>
          <p:cNvSpPr>
            <a:spLocks noGrp="1"/>
          </p:cNvSpPr>
          <p:nvPr>
            <p:ph type="pic" idx="7"/>
          </p:nvPr>
        </p:nvSpPr>
        <p:spPr>
          <a:xfrm>
            <a:off x="809374" y="1375212"/>
            <a:ext cx="777240" cy="777960"/>
          </a:xfrm>
          <a:prstGeom prst="rect">
            <a:avLst/>
          </a:prstGeom>
          <a:noFill/>
          <a:ln>
            <a:noFill/>
          </a:ln>
        </p:spPr>
      </p:sp>
      <p:sp>
        <p:nvSpPr>
          <p:cNvPr id="338" name="Google Shape;338;p43"/>
          <p:cNvSpPr>
            <a:spLocks noGrp="1"/>
          </p:cNvSpPr>
          <p:nvPr>
            <p:ph type="pic" idx="8"/>
          </p:nvPr>
        </p:nvSpPr>
        <p:spPr>
          <a:xfrm>
            <a:off x="4690616" y="1563925"/>
            <a:ext cx="320040" cy="320336"/>
          </a:xfrm>
          <a:prstGeom prst="rect">
            <a:avLst/>
          </a:prstGeom>
          <a:noFill/>
          <a:ln>
            <a:noFill/>
          </a:ln>
        </p:spPr>
      </p:sp>
      <p:sp>
        <p:nvSpPr>
          <p:cNvPr id="339" name="Google Shape;339;p43"/>
          <p:cNvSpPr>
            <a:spLocks noGrp="1"/>
          </p:cNvSpPr>
          <p:nvPr>
            <p:ph type="pic" idx="9"/>
          </p:nvPr>
        </p:nvSpPr>
        <p:spPr>
          <a:xfrm>
            <a:off x="4684672" y="2360257"/>
            <a:ext cx="320040" cy="320336"/>
          </a:xfrm>
          <a:prstGeom prst="rect">
            <a:avLst/>
          </a:prstGeom>
          <a:noFill/>
          <a:ln>
            <a:noFill/>
          </a:ln>
        </p:spPr>
      </p:sp>
      <p:sp>
        <p:nvSpPr>
          <p:cNvPr id="340" name="Google Shape;340;p43"/>
          <p:cNvSpPr>
            <a:spLocks noGrp="1"/>
          </p:cNvSpPr>
          <p:nvPr>
            <p:ph type="pic" idx="13"/>
          </p:nvPr>
        </p:nvSpPr>
        <p:spPr>
          <a:xfrm>
            <a:off x="4696093" y="3156589"/>
            <a:ext cx="320040" cy="320336"/>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628650" y="274098"/>
            <a:ext cx="7886700" cy="995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341"/>
        <p:cNvGrpSpPr/>
        <p:nvPr/>
      </p:nvGrpSpPr>
      <p:grpSpPr>
        <a:xfrm>
          <a:off x="0" y="0"/>
          <a:ext cx="0" cy="0"/>
          <a:chOff x="0" y="0"/>
          <a:chExt cx="0" cy="0"/>
        </a:xfrm>
      </p:grpSpPr>
      <p:sp>
        <p:nvSpPr>
          <p:cNvPr id="342" name="Google Shape;342;p44"/>
          <p:cNvSpPr/>
          <p:nvPr/>
        </p:nvSpPr>
        <p:spPr>
          <a:xfrm>
            <a:off x="512194" y="1033319"/>
            <a:ext cx="1371600" cy="137287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3" name="Google Shape;343;p44"/>
          <p:cNvSpPr/>
          <p:nvPr/>
        </p:nvSpPr>
        <p:spPr>
          <a:xfrm>
            <a:off x="4580573" y="1071298"/>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4" name="Google Shape;344;p44"/>
          <p:cNvSpPr/>
          <p:nvPr/>
        </p:nvSpPr>
        <p:spPr>
          <a:xfrm>
            <a:off x="4580573" y="1799894"/>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5" name="Google Shape;345;p44"/>
          <p:cNvSpPr/>
          <p:nvPr/>
        </p:nvSpPr>
        <p:spPr>
          <a:xfrm>
            <a:off x="4580573" y="2528489"/>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6" name="Google Shape;346;p44"/>
          <p:cNvSpPr/>
          <p:nvPr/>
        </p:nvSpPr>
        <p:spPr>
          <a:xfrm>
            <a:off x="4580573" y="3257085"/>
            <a:ext cx="548700" cy="545905"/>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47" name="Google Shape;347;p44"/>
          <p:cNvSpPr txBox="1">
            <a:spLocks noGrp="1"/>
          </p:cNvSpPr>
          <p:nvPr>
            <p:ph type="subTitle" idx="1"/>
          </p:nvPr>
        </p:nvSpPr>
        <p:spPr>
          <a:xfrm>
            <a:off x="5227320" y="99689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8" name="Google Shape;348;p44"/>
          <p:cNvSpPr txBox="1">
            <a:spLocks noGrp="1"/>
          </p:cNvSpPr>
          <p:nvPr>
            <p:ph type="subTitle" idx="2"/>
          </p:nvPr>
        </p:nvSpPr>
        <p:spPr>
          <a:xfrm>
            <a:off x="5227320" y="130808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49" name="Google Shape;349;p44"/>
          <p:cNvSpPr txBox="1">
            <a:spLocks noGrp="1"/>
          </p:cNvSpPr>
          <p:nvPr>
            <p:ph type="subTitle" idx="3"/>
          </p:nvPr>
        </p:nvSpPr>
        <p:spPr>
          <a:xfrm>
            <a:off x="5227320" y="1726043"/>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0" name="Google Shape;350;p44"/>
          <p:cNvSpPr txBox="1">
            <a:spLocks noGrp="1"/>
          </p:cNvSpPr>
          <p:nvPr>
            <p:ph type="subTitle" idx="4"/>
          </p:nvPr>
        </p:nvSpPr>
        <p:spPr>
          <a:xfrm>
            <a:off x="5227320" y="2037227"/>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1" name="Google Shape;351;p44"/>
          <p:cNvSpPr txBox="1">
            <a:spLocks noGrp="1"/>
          </p:cNvSpPr>
          <p:nvPr>
            <p:ph type="subTitle" idx="5"/>
          </p:nvPr>
        </p:nvSpPr>
        <p:spPr>
          <a:xfrm>
            <a:off x="5227320" y="2455189"/>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2" name="Google Shape;352;p44"/>
          <p:cNvSpPr txBox="1">
            <a:spLocks noGrp="1"/>
          </p:cNvSpPr>
          <p:nvPr>
            <p:ph type="subTitle" idx="6"/>
          </p:nvPr>
        </p:nvSpPr>
        <p:spPr>
          <a:xfrm>
            <a:off x="5227320" y="2766373"/>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3" name="Google Shape;353;p44"/>
          <p:cNvSpPr txBox="1">
            <a:spLocks noGrp="1"/>
          </p:cNvSpPr>
          <p:nvPr>
            <p:ph type="subTitle" idx="7"/>
          </p:nvPr>
        </p:nvSpPr>
        <p:spPr>
          <a:xfrm>
            <a:off x="5227320" y="3184336"/>
            <a:ext cx="34290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4" name="Google Shape;354;p44"/>
          <p:cNvSpPr txBox="1">
            <a:spLocks noGrp="1"/>
          </p:cNvSpPr>
          <p:nvPr>
            <p:ph type="subTitle" idx="8"/>
          </p:nvPr>
        </p:nvSpPr>
        <p:spPr>
          <a:xfrm>
            <a:off x="5227320" y="3495520"/>
            <a:ext cx="3429000" cy="5032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5" name="Google Shape;355;p44"/>
          <p:cNvSpPr txBox="1">
            <a:spLocks noGrp="1"/>
          </p:cNvSpPr>
          <p:nvPr>
            <p:ph type="title"/>
          </p:nvPr>
        </p:nvSpPr>
        <p:spPr>
          <a:xfrm>
            <a:off x="456296" y="2164034"/>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56" name="Google Shape;356;p44"/>
          <p:cNvSpPr>
            <a:spLocks noGrp="1"/>
          </p:cNvSpPr>
          <p:nvPr>
            <p:ph type="pic" idx="9"/>
          </p:nvPr>
        </p:nvSpPr>
        <p:spPr>
          <a:xfrm>
            <a:off x="809374" y="1375212"/>
            <a:ext cx="777240" cy="777960"/>
          </a:xfrm>
          <a:prstGeom prst="rect">
            <a:avLst/>
          </a:prstGeom>
          <a:noFill/>
          <a:ln>
            <a:noFill/>
          </a:ln>
        </p:spPr>
      </p:sp>
      <p:sp>
        <p:nvSpPr>
          <p:cNvPr id="357" name="Google Shape;357;p44"/>
          <p:cNvSpPr>
            <a:spLocks noGrp="1"/>
          </p:cNvSpPr>
          <p:nvPr>
            <p:ph type="pic" idx="13"/>
          </p:nvPr>
        </p:nvSpPr>
        <p:spPr>
          <a:xfrm>
            <a:off x="4694903" y="1184083"/>
            <a:ext cx="320040" cy="320336"/>
          </a:xfrm>
          <a:prstGeom prst="rect">
            <a:avLst/>
          </a:prstGeom>
          <a:noFill/>
          <a:ln>
            <a:noFill/>
          </a:ln>
        </p:spPr>
      </p:sp>
      <p:sp>
        <p:nvSpPr>
          <p:cNvPr id="358" name="Google Shape;358;p44"/>
          <p:cNvSpPr>
            <a:spLocks noGrp="1"/>
          </p:cNvSpPr>
          <p:nvPr>
            <p:ph type="pic" idx="14"/>
          </p:nvPr>
        </p:nvSpPr>
        <p:spPr>
          <a:xfrm>
            <a:off x="4694903" y="1912679"/>
            <a:ext cx="320040" cy="320336"/>
          </a:xfrm>
          <a:prstGeom prst="rect">
            <a:avLst/>
          </a:prstGeom>
          <a:noFill/>
          <a:ln>
            <a:noFill/>
          </a:ln>
        </p:spPr>
      </p:sp>
      <p:sp>
        <p:nvSpPr>
          <p:cNvPr id="359" name="Google Shape;359;p44"/>
          <p:cNvSpPr>
            <a:spLocks noGrp="1"/>
          </p:cNvSpPr>
          <p:nvPr>
            <p:ph type="pic" idx="15"/>
          </p:nvPr>
        </p:nvSpPr>
        <p:spPr>
          <a:xfrm>
            <a:off x="4694903" y="2641274"/>
            <a:ext cx="320040" cy="320336"/>
          </a:xfrm>
          <a:prstGeom prst="rect">
            <a:avLst/>
          </a:prstGeom>
          <a:noFill/>
          <a:ln>
            <a:noFill/>
          </a:ln>
        </p:spPr>
      </p:sp>
      <p:sp>
        <p:nvSpPr>
          <p:cNvPr id="360" name="Google Shape;360;p44"/>
          <p:cNvSpPr>
            <a:spLocks noGrp="1"/>
          </p:cNvSpPr>
          <p:nvPr>
            <p:ph type="pic" idx="16"/>
          </p:nvPr>
        </p:nvSpPr>
        <p:spPr>
          <a:xfrm>
            <a:off x="4694903" y="3369870"/>
            <a:ext cx="320040" cy="320336"/>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361"/>
        <p:cNvGrpSpPr/>
        <p:nvPr/>
      </p:nvGrpSpPr>
      <p:grpSpPr>
        <a:xfrm>
          <a:off x="0" y="0"/>
          <a:ext cx="0" cy="0"/>
          <a:chOff x="0" y="0"/>
          <a:chExt cx="0" cy="0"/>
        </a:xfrm>
      </p:grpSpPr>
      <p:sp>
        <p:nvSpPr>
          <p:cNvPr id="362" name="Google Shape;362;p45"/>
          <p:cNvSpPr/>
          <p:nvPr/>
        </p:nvSpPr>
        <p:spPr>
          <a:xfrm>
            <a:off x="448413" y="1976362"/>
            <a:ext cx="545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3" name="Google Shape;363;p45"/>
          <p:cNvSpPr/>
          <p:nvPr/>
        </p:nvSpPr>
        <p:spPr>
          <a:xfrm>
            <a:off x="3374892" y="1976362"/>
            <a:ext cx="545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4" name="Google Shape;364;p45"/>
          <p:cNvSpPr/>
          <p:nvPr/>
        </p:nvSpPr>
        <p:spPr>
          <a:xfrm>
            <a:off x="6282546" y="1976362"/>
            <a:ext cx="545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5" name="Google Shape;365;p45"/>
          <p:cNvSpPr txBox="1">
            <a:spLocks noGrp="1"/>
          </p:cNvSpPr>
          <p:nvPr>
            <p:ph type="title"/>
          </p:nvPr>
        </p:nvSpPr>
        <p:spPr>
          <a:xfrm>
            <a:off x="362225" y="0"/>
            <a:ext cx="7810500" cy="197642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66" name="Google Shape;366;p45"/>
          <p:cNvSpPr txBox="1">
            <a:spLocks noGrp="1"/>
          </p:cNvSpPr>
          <p:nvPr>
            <p:ph type="subTitle" idx="1"/>
          </p:nvPr>
        </p:nvSpPr>
        <p:spPr>
          <a:xfrm>
            <a:off x="356616" y="2718283"/>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7" name="Google Shape;367;p45"/>
          <p:cNvSpPr txBox="1">
            <a:spLocks noGrp="1"/>
          </p:cNvSpPr>
          <p:nvPr>
            <p:ph type="subTitle" idx="2"/>
          </p:nvPr>
        </p:nvSpPr>
        <p:spPr>
          <a:xfrm>
            <a:off x="356616" y="3029467"/>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68" name="Google Shape;368;p45"/>
          <p:cNvSpPr txBox="1">
            <a:spLocks noGrp="1"/>
          </p:cNvSpPr>
          <p:nvPr>
            <p:ph type="subTitle" idx="3"/>
          </p:nvPr>
        </p:nvSpPr>
        <p:spPr>
          <a:xfrm>
            <a:off x="3255264" y="2718283"/>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9" name="Google Shape;369;p45"/>
          <p:cNvSpPr txBox="1">
            <a:spLocks noGrp="1"/>
          </p:cNvSpPr>
          <p:nvPr>
            <p:ph type="subTitle" idx="4"/>
          </p:nvPr>
        </p:nvSpPr>
        <p:spPr>
          <a:xfrm>
            <a:off x="3255264" y="3029467"/>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70" name="Google Shape;370;p45"/>
          <p:cNvSpPr txBox="1">
            <a:spLocks noGrp="1"/>
          </p:cNvSpPr>
          <p:nvPr>
            <p:ph type="subTitle" idx="5"/>
          </p:nvPr>
        </p:nvSpPr>
        <p:spPr>
          <a:xfrm>
            <a:off x="6153914" y="2718283"/>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1" name="Google Shape;371;p45"/>
          <p:cNvSpPr txBox="1">
            <a:spLocks noGrp="1"/>
          </p:cNvSpPr>
          <p:nvPr>
            <p:ph type="subTitle" idx="6"/>
          </p:nvPr>
        </p:nvSpPr>
        <p:spPr>
          <a:xfrm>
            <a:off x="6153914" y="3029467"/>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72" name="Google Shape;372;p45"/>
          <p:cNvSpPr>
            <a:spLocks noGrp="1"/>
          </p:cNvSpPr>
          <p:nvPr>
            <p:ph type="pic" idx="7"/>
          </p:nvPr>
        </p:nvSpPr>
        <p:spPr>
          <a:xfrm>
            <a:off x="561243" y="2090798"/>
            <a:ext cx="320040" cy="320336"/>
          </a:xfrm>
          <a:prstGeom prst="rect">
            <a:avLst/>
          </a:prstGeom>
          <a:noFill/>
          <a:ln>
            <a:noFill/>
          </a:ln>
        </p:spPr>
      </p:sp>
      <p:sp>
        <p:nvSpPr>
          <p:cNvPr id="373" name="Google Shape;373;p45"/>
          <p:cNvSpPr>
            <a:spLocks noGrp="1"/>
          </p:cNvSpPr>
          <p:nvPr>
            <p:ph type="pic" idx="8"/>
          </p:nvPr>
        </p:nvSpPr>
        <p:spPr>
          <a:xfrm>
            <a:off x="3487722" y="2094660"/>
            <a:ext cx="320040" cy="320336"/>
          </a:xfrm>
          <a:prstGeom prst="rect">
            <a:avLst/>
          </a:prstGeom>
          <a:noFill/>
          <a:ln>
            <a:noFill/>
          </a:ln>
        </p:spPr>
      </p:sp>
      <p:sp>
        <p:nvSpPr>
          <p:cNvPr id="374" name="Google Shape;374;p45"/>
          <p:cNvSpPr>
            <a:spLocks noGrp="1"/>
          </p:cNvSpPr>
          <p:nvPr>
            <p:ph type="pic" idx="9"/>
          </p:nvPr>
        </p:nvSpPr>
        <p:spPr>
          <a:xfrm>
            <a:off x="6395376" y="2090798"/>
            <a:ext cx="320040" cy="320336"/>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375"/>
        <p:cNvGrpSpPr/>
        <p:nvPr/>
      </p:nvGrpSpPr>
      <p:grpSpPr>
        <a:xfrm>
          <a:off x="0" y="0"/>
          <a:ext cx="0" cy="0"/>
          <a:chOff x="0" y="0"/>
          <a:chExt cx="0" cy="0"/>
        </a:xfrm>
      </p:grpSpPr>
      <p:sp>
        <p:nvSpPr>
          <p:cNvPr id="376" name="Google Shape;376;p46"/>
          <p:cNvSpPr/>
          <p:nvPr/>
        </p:nvSpPr>
        <p:spPr>
          <a:xfrm>
            <a:off x="3373356" y="813994"/>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7" name="Google Shape;377;p46"/>
          <p:cNvSpPr/>
          <p:nvPr/>
        </p:nvSpPr>
        <p:spPr>
          <a:xfrm>
            <a:off x="6282529" y="813994"/>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8" name="Google Shape;378;p46"/>
          <p:cNvSpPr/>
          <p:nvPr/>
        </p:nvSpPr>
        <p:spPr>
          <a:xfrm>
            <a:off x="3373356" y="2851486"/>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9" name="Google Shape;379;p46"/>
          <p:cNvSpPr/>
          <p:nvPr/>
        </p:nvSpPr>
        <p:spPr>
          <a:xfrm>
            <a:off x="6320504" y="2851486"/>
            <a:ext cx="5454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80" name="Google Shape;380;p46"/>
          <p:cNvSpPr txBox="1">
            <a:spLocks noGrp="1"/>
          </p:cNvSpPr>
          <p:nvPr>
            <p:ph type="title"/>
          </p:nvPr>
        </p:nvSpPr>
        <p:spPr>
          <a:xfrm>
            <a:off x="376470" y="1701788"/>
            <a:ext cx="255224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381" name="Google Shape;381;p46"/>
          <p:cNvSpPr txBox="1">
            <a:spLocks noGrp="1"/>
          </p:cNvSpPr>
          <p:nvPr>
            <p:ph type="subTitle" idx="1"/>
          </p:nvPr>
        </p:nvSpPr>
        <p:spPr>
          <a:xfrm>
            <a:off x="3265921" y="1454175"/>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2" name="Google Shape;382;p46"/>
          <p:cNvSpPr txBox="1">
            <a:spLocks noGrp="1"/>
          </p:cNvSpPr>
          <p:nvPr>
            <p:ph type="subTitle" idx="2"/>
          </p:nvPr>
        </p:nvSpPr>
        <p:spPr>
          <a:xfrm>
            <a:off x="3265921" y="1765359"/>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3" name="Google Shape;383;p46"/>
          <p:cNvSpPr txBox="1">
            <a:spLocks noGrp="1"/>
          </p:cNvSpPr>
          <p:nvPr>
            <p:ph type="subTitle" idx="3"/>
          </p:nvPr>
        </p:nvSpPr>
        <p:spPr>
          <a:xfrm>
            <a:off x="3265921" y="3421956"/>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4" name="Google Shape;384;p46"/>
          <p:cNvSpPr txBox="1">
            <a:spLocks noGrp="1"/>
          </p:cNvSpPr>
          <p:nvPr>
            <p:ph type="subTitle" idx="4"/>
          </p:nvPr>
        </p:nvSpPr>
        <p:spPr>
          <a:xfrm>
            <a:off x="3265921" y="3733140"/>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5" name="Google Shape;385;p46"/>
          <p:cNvSpPr txBox="1">
            <a:spLocks noGrp="1"/>
          </p:cNvSpPr>
          <p:nvPr>
            <p:ph type="subTitle" idx="5"/>
          </p:nvPr>
        </p:nvSpPr>
        <p:spPr>
          <a:xfrm>
            <a:off x="6228577" y="1454175"/>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6" name="Google Shape;386;p46"/>
          <p:cNvSpPr txBox="1">
            <a:spLocks noGrp="1"/>
          </p:cNvSpPr>
          <p:nvPr>
            <p:ph type="subTitle" idx="6"/>
          </p:nvPr>
        </p:nvSpPr>
        <p:spPr>
          <a:xfrm>
            <a:off x="6228577" y="1765359"/>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7" name="Google Shape;387;p46"/>
          <p:cNvSpPr txBox="1">
            <a:spLocks noGrp="1"/>
          </p:cNvSpPr>
          <p:nvPr>
            <p:ph type="subTitle" idx="7"/>
          </p:nvPr>
        </p:nvSpPr>
        <p:spPr>
          <a:xfrm>
            <a:off x="6228577" y="3421956"/>
            <a:ext cx="26244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8" name="Google Shape;388;p46"/>
          <p:cNvSpPr txBox="1">
            <a:spLocks noGrp="1"/>
          </p:cNvSpPr>
          <p:nvPr>
            <p:ph type="subTitle" idx="8"/>
          </p:nvPr>
        </p:nvSpPr>
        <p:spPr>
          <a:xfrm>
            <a:off x="6228577" y="3733140"/>
            <a:ext cx="2624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9" name="Google Shape;389;p46"/>
          <p:cNvSpPr>
            <a:spLocks noGrp="1"/>
          </p:cNvSpPr>
          <p:nvPr>
            <p:ph type="pic" idx="9"/>
          </p:nvPr>
        </p:nvSpPr>
        <p:spPr>
          <a:xfrm>
            <a:off x="3486036" y="928430"/>
            <a:ext cx="320040" cy="320336"/>
          </a:xfrm>
          <a:prstGeom prst="rect">
            <a:avLst/>
          </a:prstGeom>
          <a:noFill/>
          <a:ln>
            <a:noFill/>
          </a:ln>
        </p:spPr>
      </p:sp>
      <p:sp>
        <p:nvSpPr>
          <p:cNvPr id="390" name="Google Shape;390;p46"/>
          <p:cNvSpPr>
            <a:spLocks noGrp="1"/>
          </p:cNvSpPr>
          <p:nvPr>
            <p:ph type="pic" idx="13"/>
          </p:nvPr>
        </p:nvSpPr>
        <p:spPr>
          <a:xfrm>
            <a:off x="6395209" y="928430"/>
            <a:ext cx="320040" cy="320336"/>
          </a:xfrm>
          <a:prstGeom prst="rect">
            <a:avLst/>
          </a:prstGeom>
          <a:noFill/>
          <a:ln>
            <a:noFill/>
          </a:ln>
        </p:spPr>
      </p:sp>
      <p:sp>
        <p:nvSpPr>
          <p:cNvPr id="391" name="Google Shape;391;p46"/>
          <p:cNvSpPr>
            <a:spLocks noGrp="1"/>
          </p:cNvSpPr>
          <p:nvPr>
            <p:ph type="pic" idx="14"/>
          </p:nvPr>
        </p:nvSpPr>
        <p:spPr>
          <a:xfrm>
            <a:off x="3486036" y="2965922"/>
            <a:ext cx="320040" cy="320336"/>
          </a:xfrm>
          <a:prstGeom prst="rect">
            <a:avLst/>
          </a:prstGeom>
          <a:noFill/>
          <a:ln>
            <a:noFill/>
          </a:ln>
        </p:spPr>
      </p:sp>
      <p:sp>
        <p:nvSpPr>
          <p:cNvPr id="392" name="Google Shape;392;p46"/>
          <p:cNvSpPr>
            <a:spLocks noGrp="1"/>
          </p:cNvSpPr>
          <p:nvPr>
            <p:ph type="pic" idx="15"/>
          </p:nvPr>
        </p:nvSpPr>
        <p:spPr>
          <a:xfrm>
            <a:off x="6433184" y="2965922"/>
            <a:ext cx="320040" cy="320336"/>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393"/>
        <p:cNvGrpSpPr/>
        <p:nvPr/>
      </p:nvGrpSpPr>
      <p:grpSpPr>
        <a:xfrm>
          <a:off x="0" y="0"/>
          <a:ext cx="0" cy="0"/>
          <a:chOff x="0" y="0"/>
          <a:chExt cx="0" cy="0"/>
        </a:xfrm>
      </p:grpSpPr>
      <p:cxnSp>
        <p:nvCxnSpPr>
          <p:cNvPr id="394" name="Google Shape;394;p47"/>
          <p:cNvCxnSpPr>
            <a:endCxn id="395" idx="4"/>
          </p:cNvCxnSpPr>
          <p:nvPr/>
        </p:nvCxnSpPr>
        <p:spPr>
          <a:xfrm>
            <a:off x="4697036" y="1736620"/>
            <a:ext cx="0" cy="1906500"/>
          </a:xfrm>
          <a:prstGeom prst="straightConnector1">
            <a:avLst/>
          </a:prstGeom>
          <a:noFill/>
          <a:ln w="19050" cap="flat" cmpd="sng">
            <a:solidFill>
              <a:schemeClr val="accent1"/>
            </a:solidFill>
            <a:prstDash val="solid"/>
            <a:round/>
            <a:headEnd type="none" w="sm" len="sm"/>
            <a:tailEnd type="none" w="sm" len="sm"/>
          </a:ln>
        </p:spPr>
      </p:cxnSp>
      <p:sp>
        <p:nvSpPr>
          <p:cNvPr id="396" name="Google Shape;396;p47"/>
          <p:cNvSpPr/>
          <p:nvPr/>
        </p:nvSpPr>
        <p:spPr>
          <a:xfrm>
            <a:off x="4481704" y="157880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397" name="Google Shape;397;p47"/>
          <p:cNvSpPr/>
          <p:nvPr/>
        </p:nvSpPr>
        <p:spPr>
          <a:xfrm>
            <a:off x="4482723" y="2124390"/>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398" name="Google Shape;398;p47"/>
          <p:cNvSpPr/>
          <p:nvPr/>
        </p:nvSpPr>
        <p:spPr>
          <a:xfrm>
            <a:off x="4482723" y="2669244"/>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395" name="Google Shape;395;p47"/>
          <p:cNvSpPr/>
          <p:nvPr/>
        </p:nvSpPr>
        <p:spPr>
          <a:xfrm>
            <a:off x="4482723" y="3214098"/>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399" name="Google Shape;399;p47"/>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00" name="Google Shape;400;p47"/>
          <p:cNvSpPr txBox="1">
            <a:spLocks noGrp="1"/>
          </p:cNvSpPr>
          <p:nvPr>
            <p:ph type="subTitle" idx="1"/>
          </p:nvPr>
        </p:nvSpPr>
        <p:spPr>
          <a:xfrm>
            <a:off x="5102352" y="1647444"/>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1" name="Google Shape;401;p47"/>
          <p:cNvSpPr txBox="1">
            <a:spLocks noGrp="1"/>
          </p:cNvSpPr>
          <p:nvPr>
            <p:ph type="subTitle" idx="2"/>
          </p:nvPr>
        </p:nvSpPr>
        <p:spPr>
          <a:xfrm>
            <a:off x="5102352" y="2196592"/>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2" name="Google Shape;402;p47"/>
          <p:cNvSpPr txBox="1">
            <a:spLocks noGrp="1"/>
          </p:cNvSpPr>
          <p:nvPr>
            <p:ph type="subTitle" idx="3"/>
          </p:nvPr>
        </p:nvSpPr>
        <p:spPr>
          <a:xfrm>
            <a:off x="5102352" y="2736588"/>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3" name="Google Shape;403;p47"/>
          <p:cNvSpPr txBox="1">
            <a:spLocks noGrp="1"/>
          </p:cNvSpPr>
          <p:nvPr>
            <p:ph type="subTitle" idx="4"/>
          </p:nvPr>
        </p:nvSpPr>
        <p:spPr>
          <a:xfrm>
            <a:off x="5102352" y="328573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404"/>
        <p:cNvGrpSpPr/>
        <p:nvPr/>
      </p:nvGrpSpPr>
      <p:grpSpPr>
        <a:xfrm>
          <a:off x="0" y="0"/>
          <a:ext cx="0" cy="0"/>
          <a:chOff x="0" y="0"/>
          <a:chExt cx="0" cy="0"/>
        </a:xfrm>
      </p:grpSpPr>
      <p:cxnSp>
        <p:nvCxnSpPr>
          <p:cNvPr id="405" name="Google Shape;405;p48"/>
          <p:cNvCxnSpPr>
            <a:endCxn id="406" idx="4"/>
          </p:cNvCxnSpPr>
          <p:nvPr/>
        </p:nvCxnSpPr>
        <p:spPr>
          <a:xfrm>
            <a:off x="4697036" y="1447867"/>
            <a:ext cx="0" cy="2451300"/>
          </a:xfrm>
          <a:prstGeom prst="straightConnector1">
            <a:avLst/>
          </a:prstGeom>
          <a:noFill/>
          <a:ln w="19050" cap="flat" cmpd="sng">
            <a:solidFill>
              <a:schemeClr val="accent1"/>
            </a:solidFill>
            <a:prstDash val="solid"/>
            <a:round/>
            <a:headEnd type="none" w="sm" len="sm"/>
            <a:tailEnd type="none" w="sm" len="sm"/>
          </a:ln>
        </p:spPr>
      </p:cxnSp>
      <p:sp>
        <p:nvSpPr>
          <p:cNvPr id="407" name="Google Shape;407;p48"/>
          <p:cNvSpPr/>
          <p:nvPr/>
        </p:nvSpPr>
        <p:spPr>
          <a:xfrm>
            <a:off x="4482723" y="1290729"/>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08" name="Google Shape;408;p48"/>
          <p:cNvSpPr/>
          <p:nvPr/>
        </p:nvSpPr>
        <p:spPr>
          <a:xfrm>
            <a:off x="4482723" y="1835583"/>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09" name="Google Shape;409;p48"/>
          <p:cNvSpPr/>
          <p:nvPr/>
        </p:nvSpPr>
        <p:spPr>
          <a:xfrm>
            <a:off x="4482723" y="2380437"/>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10" name="Google Shape;410;p48"/>
          <p:cNvSpPr/>
          <p:nvPr/>
        </p:nvSpPr>
        <p:spPr>
          <a:xfrm>
            <a:off x="4482723" y="292529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06" name="Google Shape;406;p48"/>
          <p:cNvSpPr/>
          <p:nvPr/>
        </p:nvSpPr>
        <p:spPr>
          <a:xfrm>
            <a:off x="4482723" y="3470145"/>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411" name="Google Shape;411;p48"/>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12" name="Google Shape;412;p48"/>
          <p:cNvSpPr txBox="1">
            <a:spLocks noGrp="1"/>
          </p:cNvSpPr>
          <p:nvPr>
            <p:ph type="subTitle" idx="1"/>
          </p:nvPr>
        </p:nvSpPr>
        <p:spPr>
          <a:xfrm>
            <a:off x="5102352" y="1345413"/>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3" name="Google Shape;413;p48"/>
          <p:cNvSpPr txBox="1">
            <a:spLocks noGrp="1"/>
          </p:cNvSpPr>
          <p:nvPr>
            <p:ph type="subTitle" idx="2"/>
          </p:nvPr>
        </p:nvSpPr>
        <p:spPr>
          <a:xfrm>
            <a:off x="5102352" y="189227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4" name="Google Shape;414;p48"/>
          <p:cNvSpPr txBox="1">
            <a:spLocks noGrp="1"/>
          </p:cNvSpPr>
          <p:nvPr>
            <p:ph type="subTitle" idx="3"/>
          </p:nvPr>
        </p:nvSpPr>
        <p:spPr>
          <a:xfrm>
            <a:off x="5102352" y="2439138"/>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5" name="Google Shape;415;p48"/>
          <p:cNvSpPr txBox="1">
            <a:spLocks noGrp="1"/>
          </p:cNvSpPr>
          <p:nvPr>
            <p:ph type="subTitle" idx="4"/>
          </p:nvPr>
        </p:nvSpPr>
        <p:spPr>
          <a:xfrm>
            <a:off x="5102352" y="2986000"/>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6" name="Google Shape;416;p48"/>
          <p:cNvSpPr txBox="1">
            <a:spLocks noGrp="1"/>
          </p:cNvSpPr>
          <p:nvPr>
            <p:ph type="subTitle" idx="5"/>
          </p:nvPr>
        </p:nvSpPr>
        <p:spPr>
          <a:xfrm>
            <a:off x="5102352" y="3532862"/>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417"/>
        <p:cNvGrpSpPr/>
        <p:nvPr/>
      </p:nvGrpSpPr>
      <p:grpSpPr>
        <a:xfrm>
          <a:off x="0" y="0"/>
          <a:ext cx="0" cy="0"/>
          <a:chOff x="0" y="0"/>
          <a:chExt cx="0" cy="0"/>
        </a:xfrm>
      </p:grpSpPr>
      <p:sp>
        <p:nvSpPr>
          <p:cNvPr id="418" name="Google Shape;418;p49"/>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419" name="Google Shape;419;p49"/>
          <p:cNvCxnSpPr/>
          <p:nvPr/>
        </p:nvCxnSpPr>
        <p:spPr>
          <a:xfrm>
            <a:off x="4716590" y="1104502"/>
            <a:ext cx="0" cy="2781560"/>
          </a:xfrm>
          <a:prstGeom prst="straightConnector1">
            <a:avLst/>
          </a:prstGeom>
          <a:noFill/>
          <a:ln w="19050" cap="flat" cmpd="sng">
            <a:solidFill>
              <a:schemeClr val="accent1"/>
            </a:solidFill>
            <a:prstDash val="solid"/>
            <a:round/>
            <a:headEnd type="none" w="sm" len="sm"/>
            <a:tailEnd type="none" w="sm" len="sm"/>
          </a:ln>
        </p:spPr>
      </p:cxnSp>
      <p:sp>
        <p:nvSpPr>
          <p:cNvPr id="420" name="Google Shape;420;p49"/>
          <p:cNvSpPr/>
          <p:nvPr/>
        </p:nvSpPr>
        <p:spPr>
          <a:xfrm>
            <a:off x="4502278" y="94728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21" name="Google Shape;421;p49"/>
          <p:cNvSpPr/>
          <p:nvPr/>
        </p:nvSpPr>
        <p:spPr>
          <a:xfrm>
            <a:off x="4502278" y="1492135"/>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22" name="Google Shape;422;p49"/>
          <p:cNvSpPr/>
          <p:nvPr/>
        </p:nvSpPr>
        <p:spPr>
          <a:xfrm>
            <a:off x="4502278" y="2036989"/>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23" name="Google Shape;423;p49"/>
          <p:cNvSpPr/>
          <p:nvPr/>
        </p:nvSpPr>
        <p:spPr>
          <a:xfrm>
            <a:off x="4502278" y="2581843"/>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24" name="Google Shape;424;p49"/>
          <p:cNvSpPr/>
          <p:nvPr/>
        </p:nvSpPr>
        <p:spPr>
          <a:xfrm>
            <a:off x="4502278" y="3126697"/>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425" name="Google Shape;425;p49"/>
          <p:cNvSpPr/>
          <p:nvPr/>
        </p:nvSpPr>
        <p:spPr>
          <a:xfrm>
            <a:off x="4502278" y="3671551"/>
            <a:ext cx="428625" cy="42902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dk1"/>
                </a:solidFill>
                <a:latin typeface="Arial"/>
                <a:ea typeface="Arial"/>
                <a:cs typeface="Arial"/>
                <a:sym typeface="Arial"/>
              </a:rPr>
              <a:t>6</a:t>
            </a:r>
            <a:endParaRPr sz="1400" b="1" i="0" u="none" strike="noStrike" cap="none">
              <a:solidFill>
                <a:schemeClr val="dk1"/>
              </a:solidFill>
              <a:latin typeface="Arial"/>
              <a:ea typeface="Arial"/>
              <a:cs typeface="Arial"/>
              <a:sym typeface="Arial"/>
            </a:endParaRPr>
          </a:p>
        </p:txBody>
      </p:sp>
      <p:sp>
        <p:nvSpPr>
          <p:cNvPr id="426" name="Google Shape;426;p49"/>
          <p:cNvSpPr txBox="1">
            <a:spLocks noGrp="1"/>
          </p:cNvSpPr>
          <p:nvPr>
            <p:ph type="subTitle" idx="1"/>
          </p:nvPr>
        </p:nvSpPr>
        <p:spPr>
          <a:xfrm>
            <a:off x="5102352" y="1006771"/>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7" name="Google Shape;427;p49"/>
          <p:cNvSpPr txBox="1">
            <a:spLocks noGrp="1"/>
          </p:cNvSpPr>
          <p:nvPr>
            <p:ph type="subTitle" idx="2"/>
          </p:nvPr>
        </p:nvSpPr>
        <p:spPr>
          <a:xfrm>
            <a:off x="5102352" y="1553634"/>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8" name="Google Shape;428;p49"/>
          <p:cNvSpPr txBox="1">
            <a:spLocks noGrp="1"/>
          </p:cNvSpPr>
          <p:nvPr>
            <p:ph type="subTitle" idx="3"/>
          </p:nvPr>
        </p:nvSpPr>
        <p:spPr>
          <a:xfrm>
            <a:off x="5102352" y="210049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9" name="Google Shape;429;p49"/>
          <p:cNvSpPr txBox="1">
            <a:spLocks noGrp="1"/>
          </p:cNvSpPr>
          <p:nvPr>
            <p:ph type="subTitle" idx="4"/>
          </p:nvPr>
        </p:nvSpPr>
        <p:spPr>
          <a:xfrm>
            <a:off x="5102352" y="2647359"/>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0" name="Google Shape;430;p49"/>
          <p:cNvSpPr txBox="1">
            <a:spLocks noGrp="1"/>
          </p:cNvSpPr>
          <p:nvPr>
            <p:ph type="subTitle" idx="5"/>
          </p:nvPr>
        </p:nvSpPr>
        <p:spPr>
          <a:xfrm>
            <a:off x="5102352" y="3194221"/>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1" name="Google Shape;431;p49"/>
          <p:cNvSpPr txBox="1">
            <a:spLocks noGrp="1"/>
          </p:cNvSpPr>
          <p:nvPr>
            <p:ph type="subTitle" idx="6"/>
          </p:nvPr>
        </p:nvSpPr>
        <p:spPr>
          <a:xfrm>
            <a:off x="5102352" y="3741077"/>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432"/>
        <p:cNvGrpSpPr/>
        <p:nvPr/>
      </p:nvGrpSpPr>
      <p:grpSpPr>
        <a:xfrm>
          <a:off x="0" y="0"/>
          <a:ext cx="0" cy="0"/>
          <a:chOff x="0" y="0"/>
          <a:chExt cx="0" cy="0"/>
        </a:xfrm>
      </p:grpSpPr>
      <p:cxnSp>
        <p:nvCxnSpPr>
          <p:cNvPr id="433" name="Google Shape;433;p50"/>
          <p:cNvCxnSpPr/>
          <p:nvPr/>
        </p:nvCxnSpPr>
        <p:spPr>
          <a:xfrm>
            <a:off x="4716590" y="1745593"/>
            <a:ext cx="0" cy="1750964"/>
          </a:xfrm>
          <a:prstGeom prst="straightConnector1">
            <a:avLst/>
          </a:prstGeom>
          <a:noFill/>
          <a:ln w="19050" cap="flat" cmpd="sng">
            <a:solidFill>
              <a:schemeClr val="accent3"/>
            </a:solidFill>
            <a:prstDash val="solid"/>
            <a:round/>
            <a:headEnd type="none" w="sm" len="sm"/>
            <a:tailEnd type="none" w="sm" len="sm"/>
          </a:ln>
        </p:spPr>
      </p:cxnSp>
      <p:grpSp>
        <p:nvGrpSpPr>
          <p:cNvPr id="434" name="Google Shape;434;p50"/>
          <p:cNvGrpSpPr/>
          <p:nvPr/>
        </p:nvGrpSpPr>
        <p:grpSpPr>
          <a:xfrm>
            <a:off x="4502278" y="1578801"/>
            <a:ext cx="428625" cy="2063584"/>
            <a:chOff x="4502277" y="1577340"/>
            <a:chExt cx="428625" cy="2061675"/>
          </a:xfrm>
        </p:grpSpPr>
        <p:sp>
          <p:nvSpPr>
            <p:cNvPr id="435" name="Google Shape;435;p50"/>
            <p:cNvSpPr/>
            <p:nvPr/>
          </p:nvSpPr>
          <p:spPr>
            <a:xfrm>
              <a:off x="4502277" y="32103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36" name="Google Shape;436;p50"/>
            <p:cNvSpPr/>
            <p:nvPr/>
          </p:nvSpPr>
          <p:spPr>
            <a:xfrm>
              <a:off x="4502277" y="26660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37" name="Google Shape;437;p50"/>
            <p:cNvSpPr/>
            <p:nvPr/>
          </p:nvSpPr>
          <p:spPr>
            <a:xfrm>
              <a:off x="4502277" y="21216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38" name="Google Shape;438;p50"/>
            <p:cNvSpPr/>
            <p:nvPr/>
          </p:nvSpPr>
          <p:spPr>
            <a:xfrm>
              <a:off x="4502277" y="15773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439" name="Google Shape;439;p50"/>
            <p:cNvPicPr preferRelativeResize="0"/>
            <p:nvPr/>
          </p:nvPicPr>
          <p:blipFill rotWithShape="1">
            <a:blip r:embed="rId2">
              <a:alphaModFix/>
            </a:blip>
            <a:srcRect/>
            <a:stretch/>
          </p:blipFill>
          <p:spPr>
            <a:xfrm>
              <a:off x="4630865" y="1729086"/>
              <a:ext cx="171450" cy="125133"/>
            </a:xfrm>
            <a:prstGeom prst="rect">
              <a:avLst/>
            </a:prstGeom>
            <a:noFill/>
            <a:ln>
              <a:noFill/>
            </a:ln>
          </p:spPr>
        </p:pic>
        <p:pic>
          <p:nvPicPr>
            <p:cNvPr id="440" name="Google Shape;440;p50"/>
            <p:cNvPicPr preferRelativeResize="0"/>
            <p:nvPr/>
          </p:nvPicPr>
          <p:blipFill rotWithShape="1">
            <a:blip r:embed="rId2">
              <a:alphaModFix/>
            </a:blip>
            <a:srcRect/>
            <a:stretch/>
          </p:blipFill>
          <p:spPr>
            <a:xfrm>
              <a:off x="4630865" y="2273436"/>
              <a:ext cx="171450" cy="125133"/>
            </a:xfrm>
            <a:prstGeom prst="rect">
              <a:avLst/>
            </a:prstGeom>
            <a:noFill/>
            <a:ln>
              <a:noFill/>
            </a:ln>
          </p:spPr>
        </p:pic>
        <p:pic>
          <p:nvPicPr>
            <p:cNvPr id="441" name="Google Shape;441;p50"/>
            <p:cNvPicPr preferRelativeResize="0"/>
            <p:nvPr/>
          </p:nvPicPr>
          <p:blipFill rotWithShape="1">
            <a:blip r:embed="rId2">
              <a:alphaModFix/>
            </a:blip>
            <a:srcRect/>
            <a:stretch/>
          </p:blipFill>
          <p:spPr>
            <a:xfrm>
              <a:off x="4630865" y="2817786"/>
              <a:ext cx="171450" cy="125133"/>
            </a:xfrm>
            <a:prstGeom prst="rect">
              <a:avLst/>
            </a:prstGeom>
            <a:noFill/>
            <a:ln>
              <a:noFill/>
            </a:ln>
          </p:spPr>
        </p:pic>
        <p:pic>
          <p:nvPicPr>
            <p:cNvPr id="442" name="Google Shape;442;p50"/>
            <p:cNvPicPr preferRelativeResize="0"/>
            <p:nvPr/>
          </p:nvPicPr>
          <p:blipFill rotWithShape="1">
            <a:blip r:embed="rId2">
              <a:alphaModFix/>
            </a:blip>
            <a:srcRect/>
            <a:stretch/>
          </p:blipFill>
          <p:spPr>
            <a:xfrm>
              <a:off x="4630865" y="3362136"/>
              <a:ext cx="171450" cy="125133"/>
            </a:xfrm>
            <a:prstGeom prst="rect">
              <a:avLst/>
            </a:prstGeom>
            <a:noFill/>
            <a:ln>
              <a:noFill/>
            </a:ln>
          </p:spPr>
        </p:pic>
      </p:grpSp>
      <p:sp>
        <p:nvSpPr>
          <p:cNvPr id="443" name="Google Shape;443;p50"/>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44" name="Google Shape;444;p50"/>
          <p:cNvSpPr txBox="1">
            <a:spLocks noGrp="1"/>
          </p:cNvSpPr>
          <p:nvPr>
            <p:ph type="subTitle" idx="1"/>
          </p:nvPr>
        </p:nvSpPr>
        <p:spPr>
          <a:xfrm>
            <a:off x="5102352" y="1647444"/>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5" name="Google Shape;445;p50"/>
          <p:cNvSpPr txBox="1">
            <a:spLocks noGrp="1"/>
          </p:cNvSpPr>
          <p:nvPr>
            <p:ph type="subTitle" idx="2"/>
          </p:nvPr>
        </p:nvSpPr>
        <p:spPr>
          <a:xfrm>
            <a:off x="5102352" y="2196592"/>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6" name="Google Shape;446;p50"/>
          <p:cNvSpPr txBox="1">
            <a:spLocks noGrp="1"/>
          </p:cNvSpPr>
          <p:nvPr>
            <p:ph type="subTitle" idx="3"/>
          </p:nvPr>
        </p:nvSpPr>
        <p:spPr>
          <a:xfrm>
            <a:off x="5102352" y="2736588"/>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7" name="Google Shape;447;p50"/>
          <p:cNvSpPr txBox="1">
            <a:spLocks noGrp="1"/>
          </p:cNvSpPr>
          <p:nvPr>
            <p:ph type="subTitle" idx="4"/>
          </p:nvPr>
        </p:nvSpPr>
        <p:spPr>
          <a:xfrm>
            <a:off x="5102352" y="3285736"/>
            <a:ext cx="34290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448"/>
        <p:cNvGrpSpPr/>
        <p:nvPr/>
      </p:nvGrpSpPr>
      <p:grpSpPr>
        <a:xfrm>
          <a:off x="0" y="0"/>
          <a:ext cx="0" cy="0"/>
          <a:chOff x="0" y="0"/>
          <a:chExt cx="0" cy="0"/>
        </a:xfrm>
      </p:grpSpPr>
      <p:sp>
        <p:nvSpPr>
          <p:cNvPr id="449" name="Google Shape;449;p51"/>
          <p:cNvSpPr/>
          <p:nvPr/>
        </p:nvSpPr>
        <p:spPr>
          <a:xfrm>
            <a:off x="447038" y="1557241"/>
            <a:ext cx="2614500" cy="274574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0" name="Google Shape;450;p51"/>
          <p:cNvSpPr/>
          <p:nvPr/>
        </p:nvSpPr>
        <p:spPr>
          <a:xfrm>
            <a:off x="3252055" y="1557241"/>
            <a:ext cx="2673000" cy="274574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1" name="Google Shape;451;p51"/>
          <p:cNvSpPr/>
          <p:nvPr/>
        </p:nvSpPr>
        <p:spPr>
          <a:xfrm>
            <a:off x="6091387" y="1557241"/>
            <a:ext cx="2614500" cy="274574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2" name="Google Shape;452;p51"/>
          <p:cNvSpPr/>
          <p:nvPr/>
        </p:nvSpPr>
        <p:spPr>
          <a:xfrm rot="5400000">
            <a:off x="104046" y="2109310"/>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3" name="Google Shape;453;p51"/>
          <p:cNvSpPr/>
          <p:nvPr/>
        </p:nvSpPr>
        <p:spPr>
          <a:xfrm rot="5400000">
            <a:off x="2909126" y="2185580"/>
            <a:ext cx="686435"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4" name="Google Shape;454;p51"/>
          <p:cNvSpPr/>
          <p:nvPr/>
        </p:nvSpPr>
        <p:spPr>
          <a:xfrm rot="5400000">
            <a:off x="5748533" y="2185580"/>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5" name="Google Shape;455;p51"/>
          <p:cNvSpPr txBox="1">
            <a:spLocks noGrp="1"/>
          </p:cNvSpPr>
          <p:nvPr>
            <p:ph type="title"/>
          </p:nvPr>
        </p:nvSpPr>
        <p:spPr>
          <a:xfrm>
            <a:off x="447050" y="-24497"/>
            <a:ext cx="8258700" cy="1581863"/>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56" name="Google Shape;456;p51"/>
          <p:cNvSpPr txBox="1">
            <a:spLocks noGrp="1"/>
          </p:cNvSpPr>
          <p:nvPr>
            <p:ph type="subTitle" idx="1"/>
          </p:nvPr>
        </p:nvSpPr>
        <p:spPr>
          <a:xfrm>
            <a:off x="652275" y="1787954"/>
            <a:ext cx="2147400" cy="67372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000" b="1">
                <a:solidFill>
                  <a:schemeClr val="dk1"/>
                </a:solidFill>
              </a:defRPr>
            </a:lvl2pPr>
            <a:lvl3pPr lvl="2" algn="l">
              <a:lnSpc>
                <a:spcPct val="90000"/>
              </a:lnSpc>
              <a:spcBef>
                <a:spcPts val="0"/>
              </a:spcBef>
              <a:spcAft>
                <a:spcPts val="0"/>
              </a:spcAft>
              <a:buClr>
                <a:schemeClr val="dk1"/>
              </a:buClr>
              <a:buSzPts val="2000"/>
              <a:buFont typeface="Arial"/>
              <a:buNone/>
              <a:defRPr sz="2000" b="1">
                <a:solidFill>
                  <a:schemeClr val="dk1"/>
                </a:solidFill>
              </a:defRPr>
            </a:lvl3pPr>
            <a:lvl4pPr lvl="3" algn="l">
              <a:lnSpc>
                <a:spcPct val="90000"/>
              </a:lnSpc>
              <a:spcBef>
                <a:spcPts val="0"/>
              </a:spcBef>
              <a:spcAft>
                <a:spcPts val="0"/>
              </a:spcAft>
              <a:buClr>
                <a:schemeClr val="dk1"/>
              </a:buClr>
              <a:buSzPts val="2000"/>
              <a:buFont typeface="Arial"/>
              <a:buNone/>
              <a:defRPr sz="2000" b="1">
                <a:solidFill>
                  <a:schemeClr val="dk1"/>
                </a:solidFill>
              </a:defRPr>
            </a:lvl4pPr>
            <a:lvl5pPr lvl="4" algn="l">
              <a:lnSpc>
                <a:spcPct val="90000"/>
              </a:lnSpc>
              <a:spcBef>
                <a:spcPts val="0"/>
              </a:spcBef>
              <a:spcAft>
                <a:spcPts val="0"/>
              </a:spcAft>
              <a:buClr>
                <a:schemeClr val="dk1"/>
              </a:buClr>
              <a:buSzPts val="2000"/>
              <a:buFont typeface="Arial"/>
              <a:buNone/>
              <a:defRPr sz="2000" b="1">
                <a:solidFill>
                  <a:schemeClr val="dk1"/>
                </a:solidFill>
              </a:defRPr>
            </a:lvl5pPr>
            <a:lvl6pPr lvl="5" algn="l">
              <a:lnSpc>
                <a:spcPct val="90000"/>
              </a:lnSpc>
              <a:spcBef>
                <a:spcPts val="0"/>
              </a:spcBef>
              <a:spcAft>
                <a:spcPts val="0"/>
              </a:spcAft>
              <a:buClr>
                <a:schemeClr val="dk1"/>
              </a:buClr>
              <a:buSzPts val="2000"/>
              <a:buNone/>
              <a:defRPr sz="2000" b="1">
                <a:solidFill>
                  <a:schemeClr val="dk1"/>
                </a:solidFill>
              </a:defRPr>
            </a:lvl6pPr>
            <a:lvl7pPr lvl="6" algn="l">
              <a:lnSpc>
                <a:spcPct val="90000"/>
              </a:lnSpc>
              <a:spcBef>
                <a:spcPts val="0"/>
              </a:spcBef>
              <a:spcAft>
                <a:spcPts val="0"/>
              </a:spcAft>
              <a:buClr>
                <a:schemeClr val="dk1"/>
              </a:buClr>
              <a:buSzPts val="2000"/>
              <a:buNone/>
              <a:defRPr sz="2000" b="1">
                <a:solidFill>
                  <a:schemeClr val="dk1"/>
                </a:solidFill>
              </a:defRPr>
            </a:lvl7pPr>
            <a:lvl8pPr lvl="7" algn="l">
              <a:lnSpc>
                <a:spcPct val="90000"/>
              </a:lnSpc>
              <a:spcBef>
                <a:spcPts val="0"/>
              </a:spcBef>
              <a:spcAft>
                <a:spcPts val="0"/>
              </a:spcAft>
              <a:buClr>
                <a:schemeClr val="dk1"/>
              </a:buClr>
              <a:buSzPts val="2000"/>
              <a:buNone/>
              <a:defRPr sz="2000" b="1">
                <a:solidFill>
                  <a:schemeClr val="dk1"/>
                </a:solidFill>
              </a:defRPr>
            </a:lvl8pPr>
            <a:lvl9pPr lvl="8" algn="l">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57" name="Google Shape;457;p51"/>
          <p:cNvSpPr txBox="1">
            <a:spLocks noGrp="1"/>
          </p:cNvSpPr>
          <p:nvPr>
            <p:ph type="subTitle" idx="2"/>
          </p:nvPr>
        </p:nvSpPr>
        <p:spPr>
          <a:xfrm>
            <a:off x="652276" y="2486425"/>
            <a:ext cx="214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458" name="Google Shape;458;p51"/>
          <p:cNvSpPr txBox="1">
            <a:spLocks noGrp="1"/>
          </p:cNvSpPr>
          <p:nvPr>
            <p:ph type="subTitle" idx="3"/>
          </p:nvPr>
        </p:nvSpPr>
        <p:spPr>
          <a:xfrm>
            <a:off x="3471450" y="1787954"/>
            <a:ext cx="2205000" cy="67372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000" b="1">
                <a:solidFill>
                  <a:schemeClr val="dk1"/>
                </a:solidFill>
              </a:defRPr>
            </a:lvl2pPr>
            <a:lvl3pPr lvl="2" algn="l">
              <a:lnSpc>
                <a:spcPct val="90000"/>
              </a:lnSpc>
              <a:spcBef>
                <a:spcPts val="0"/>
              </a:spcBef>
              <a:spcAft>
                <a:spcPts val="0"/>
              </a:spcAft>
              <a:buClr>
                <a:schemeClr val="dk1"/>
              </a:buClr>
              <a:buSzPts val="2000"/>
              <a:buFont typeface="Arial"/>
              <a:buNone/>
              <a:defRPr sz="2000" b="1">
                <a:solidFill>
                  <a:schemeClr val="dk1"/>
                </a:solidFill>
              </a:defRPr>
            </a:lvl3pPr>
            <a:lvl4pPr lvl="3" algn="l">
              <a:lnSpc>
                <a:spcPct val="90000"/>
              </a:lnSpc>
              <a:spcBef>
                <a:spcPts val="0"/>
              </a:spcBef>
              <a:spcAft>
                <a:spcPts val="0"/>
              </a:spcAft>
              <a:buClr>
                <a:schemeClr val="dk1"/>
              </a:buClr>
              <a:buSzPts val="2000"/>
              <a:buFont typeface="Arial"/>
              <a:buNone/>
              <a:defRPr sz="2000" b="1">
                <a:solidFill>
                  <a:schemeClr val="dk1"/>
                </a:solidFill>
              </a:defRPr>
            </a:lvl4pPr>
            <a:lvl5pPr lvl="4" algn="l">
              <a:lnSpc>
                <a:spcPct val="90000"/>
              </a:lnSpc>
              <a:spcBef>
                <a:spcPts val="0"/>
              </a:spcBef>
              <a:spcAft>
                <a:spcPts val="0"/>
              </a:spcAft>
              <a:buClr>
                <a:schemeClr val="dk1"/>
              </a:buClr>
              <a:buSzPts val="2000"/>
              <a:buFont typeface="Arial"/>
              <a:buNone/>
              <a:defRPr sz="2000" b="1">
                <a:solidFill>
                  <a:schemeClr val="dk1"/>
                </a:solidFill>
              </a:defRPr>
            </a:lvl5pPr>
            <a:lvl6pPr lvl="5" algn="l">
              <a:lnSpc>
                <a:spcPct val="90000"/>
              </a:lnSpc>
              <a:spcBef>
                <a:spcPts val="0"/>
              </a:spcBef>
              <a:spcAft>
                <a:spcPts val="0"/>
              </a:spcAft>
              <a:buClr>
                <a:schemeClr val="dk1"/>
              </a:buClr>
              <a:buSzPts val="2000"/>
              <a:buNone/>
              <a:defRPr sz="2000" b="1">
                <a:solidFill>
                  <a:schemeClr val="dk1"/>
                </a:solidFill>
              </a:defRPr>
            </a:lvl6pPr>
            <a:lvl7pPr lvl="6" algn="l">
              <a:lnSpc>
                <a:spcPct val="90000"/>
              </a:lnSpc>
              <a:spcBef>
                <a:spcPts val="0"/>
              </a:spcBef>
              <a:spcAft>
                <a:spcPts val="0"/>
              </a:spcAft>
              <a:buClr>
                <a:schemeClr val="dk1"/>
              </a:buClr>
              <a:buSzPts val="2000"/>
              <a:buNone/>
              <a:defRPr sz="2000" b="1">
                <a:solidFill>
                  <a:schemeClr val="dk1"/>
                </a:solidFill>
              </a:defRPr>
            </a:lvl7pPr>
            <a:lvl8pPr lvl="7" algn="l">
              <a:lnSpc>
                <a:spcPct val="90000"/>
              </a:lnSpc>
              <a:spcBef>
                <a:spcPts val="0"/>
              </a:spcBef>
              <a:spcAft>
                <a:spcPts val="0"/>
              </a:spcAft>
              <a:buClr>
                <a:schemeClr val="dk1"/>
              </a:buClr>
              <a:buSzPts val="2000"/>
              <a:buNone/>
              <a:defRPr sz="2000" b="1">
                <a:solidFill>
                  <a:schemeClr val="dk1"/>
                </a:solidFill>
              </a:defRPr>
            </a:lvl8pPr>
            <a:lvl9pPr lvl="8" algn="l">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59" name="Google Shape;459;p51"/>
          <p:cNvSpPr txBox="1">
            <a:spLocks noGrp="1"/>
          </p:cNvSpPr>
          <p:nvPr>
            <p:ph type="subTitle" idx="4"/>
          </p:nvPr>
        </p:nvSpPr>
        <p:spPr>
          <a:xfrm>
            <a:off x="3471448" y="2486425"/>
            <a:ext cx="22050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460" name="Google Shape;460;p51"/>
          <p:cNvSpPr txBox="1">
            <a:spLocks noGrp="1"/>
          </p:cNvSpPr>
          <p:nvPr>
            <p:ph type="subTitle" idx="5"/>
          </p:nvPr>
        </p:nvSpPr>
        <p:spPr>
          <a:xfrm>
            <a:off x="6288475" y="1787954"/>
            <a:ext cx="2147400" cy="673723"/>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000" b="1">
                <a:solidFill>
                  <a:schemeClr val="dk1"/>
                </a:solidFill>
              </a:defRPr>
            </a:lvl2pPr>
            <a:lvl3pPr lvl="2" algn="l">
              <a:lnSpc>
                <a:spcPct val="90000"/>
              </a:lnSpc>
              <a:spcBef>
                <a:spcPts val="0"/>
              </a:spcBef>
              <a:spcAft>
                <a:spcPts val="0"/>
              </a:spcAft>
              <a:buClr>
                <a:schemeClr val="dk1"/>
              </a:buClr>
              <a:buSzPts val="2000"/>
              <a:buFont typeface="Arial"/>
              <a:buNone/>
              <a:defRPr sz="2000" b="1">
                <a:solidFill>
                  <a:schemeClr val="dk1"/>
                </a:solidFill>
              </a:defRPr>
            </a:lvl3pPr>
            <a:lvl4pPr lvl="3" algn="l">
              <a:lnSpc>
                <a:spcPct val="90000"/>
              </a:lnSpc>
              <a:spcBef>
                <a:spcPts val="0"/>
              </a:spcBef>
              <a:spcAft>
                <a:spcPts val="0"/>
              </a:spcAft>
              <a:buClr>
                <a:schemeClr val="dk1"/>
              </a:buClr>
              <a:buSzPts val="2000"/>
              <a:buFont typeface="Arial"/>
              <a:buNone/>
              <a:defRPr sz="2000" b="1">
                <a:solidFill>
                  <a:schemeClr val="dk1"/>
                </a:solidFill>
              </a:defRPr>
            </a:lvl4pPr>
            <a:lvl5pPr lvl="4" algn="l">
              <a:lnSpc>
                <a:spcPct val="90000"/>
              </a:lnSpc>
              <a:spcBef>
                <a:spcPts val="0"/>
              </a:spcBef>
              <a:spcAft>
                <a:spcPts val="0"/>
              </a:spcAft>
              <a:buClr>
                <a:schemeClr val="dk1"/>
              </a:buClr>
              <a:buSzPts val="2000"/>
              <a:buFont typeface="Arial"/>
              <a:buNone/>
              <a:defRPr sz="2000" b="1">
                <a:solidFill>
                  <a:schemeClr val="dk1"/>
                </a:solidFill>
              </a:defRPr>
            </a:lvl5pPr>
            <a:lvl6pPr lvl="5" algn="l">
              <a:lnSpc>
                <a:spcPct val="90000"/>
              </a:lnSpc>
              <a:spcBef>
                <a:spcPts val="0"/>
              </a:spcBef>
              <a:spcAft>
                <a:spcPts val="0"/>
              </a:spcAft>
              <a:buClr>
                <a:schemeClr val="dk1"/>
              </a:buClr>
              <a:buSzPts val="2000"/>
              <a:buNone/>
              <a:defRPr sz="2000" b="1">
                <a:solidFill>
                  <a:schemeClr val="dk1"/>
                </a:solidFill>
              </a:defRPr>
            </a:lvl6pPr>
            <a:lvl7pPr lvl="6" algn="l">
              <a:lnSpc>
                <a:spcPct val="90000"/>
              </a:lnSpc>
              <a:spcBef>
                <a:spcPts val="0"/>
              </a:spcBef>
              <a:spcAft>
                <a:spcPts val="0"/>
              </a:spcAft>
              <a:buClr>
                <a:schemeClr val="dk1"/>
              </a:buClr>
              <a:buSzPts val="2000"/>
              <a:buNone/>
              <a:defRPr sz="2000" b="1">
                <a:solidFill>
                  <a:schemeClr val="dk1"/>
                </a:solidFill>
              </a:defRPr>
            </a:lvl7pPr>
            <a:lvl8pPr lvl="7" algn="l">
              <a:lnSpc>
                <a:spcPct val="90000"/>
              </a:lnSpc>
              <a:spcBef>
                <a:spcPts val="0"/>
              </a:spcBef>
              <a:spcAft>
                <a:spcPts val="0"/>
              </a:spcAft>
              <a:buClr>
                <a:schemeClr val="dk1"/>
              </a:buClr>
              <a:buSzPts val="2000"/>
              <a:buNone/>
              <a:defRPr sz="2000" b="1">
                <a:solidFill>
                  <a:schemeClr val="dk1"/>
                </a:solidFill>
              </a:defRPr>
            </a:lvl8pPr>
            <a:lvl9pPr lvl="8" algn="l">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61" name="Google Shape;461;p51"/>
          <p:cNvSpPr txBox="1">
            <a:spLocks noGrp="1"/>
          </p:cNvSpPr>
          <p:nvPr>
            <p:ph type="subTitle" idx="6"/>
          </p:nvPr>
        </p:nvSpPr>
        <p:spPr>
          <a:xfrm>
            <a:off x="6288476" y="2486425"/>
            <a:ext cx="214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462"/>
        <p:cNvGrpSpPr/>
        <p:nvPr/>
      </p:nvGrpSpPr>
      <p:grpSpPr>
        <a:xfrm>
          <a:off x="0" y="0"/>
          <a:ext cx="0" cy="0"/>
          <a:chOff x="0" y="0"/>
          <a:chExt cx="0" cy="0"/>
        </a:xfrm>
      </p:grpSpPr>
      <p:sp>
        <p:nvSpPr>
          <p:cNvPr id="463" name="Google Shape;463;p52"/>
          <p:cNvSpPr txBox="1">
            <a:spLocks noGrp="1"/>
          </p:cNvSpPr>
          <p:nvPr>
            <p:ph type="title"/>
          </p:nvPr>
        </p:nvSpPr>
        <p:spPr>
          <a:xfrm>
            <a:off x="497829" y="2137978"/>
            <a:ext cx="2948100" cy="87230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64" name="Google Shape;464;p52"/>
          <p:cNvSpPr/>
          <p:nvPr/>
        </p:nvSpPr>
        <p:spPr>
          <a:xfrm>
            <a:off x="6455709" y="482650"/>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65" name="Google Shape;465;p52"/>
          <p:cNvSpPr/>
          <p:nvPr/>
        </p:nvSpPr>
        <p:spPr>
          <a:xfrm>
            <a:off x="6455709" y="2598747"/>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66" name="Google Shape;466;p52"/>
          <p:cNvSpPr txBox="1">
            <a:spLocks noGrp="1"/>
          </p:cNvSpPr>
          <p:nvPr>
            <p:ph type="subTitle" idx="1"/>
          </p:nvPr>
        </p:nvSpPr>
        <p:spPr>
          <a:xfrm>
            <a:off x="6616125" y="584541"/>
            <a:ext cx="1755600" cy="79423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7" name="Google Shape;467;p52"/>
          <p:cNvSpPr txBox="1">
            <a:spLocks noGrp="1"/>
          </p:cNvSpPr>
          <p:nvPr>
            <p:ph type="subTitle" idx="2"/>
          </p:nvPr>
        </p:nvSpPr>
        <p:spPr>
          <a:xfrm>
            <a:off x="6616122" y="1378470"/>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68" name="Google Shape;468;p52"/>
          <p:cNvSpPr txBox="1">
            <a:spLocks noGrp="1"/>
          </p:cNvSpPr>
          <p:nvPr>
            <p:ph type="subTitle" idx="3"/>
          </p:nvPr>
        </p:nvSpPr>
        <p:spPr>
          <a:xfrm>
            <a:off x="6616125" y="2792826"/>
            <a:ext cx="1755600" cy="748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9" name="Google Shape;469;p52"/>
          <p:cNvSpPr txBox="1">
            <a:spLocks noGrp="1"/>
          </p:cNvSpPr>
          <p:nvPr>
            <p:ph type="subTitle" idx="4"/>
          </p:nvPr>
        </p:nvSpPr>
        <p:spPr>
          <a:xfrm>
            <a:off x="6616122" y="3541447"/>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0" name="Google Shape;470;p52"/>
          <p:cNvSpPr/>
          <p:nvPr/>
        </p:nvSpPr>
        <p:spPr>
          <a:xfrm>
            <a:off x="4003484" y="482650"/>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71" name="Google Shape;471;p52"/>
          <p:cNvSpPr/>
          <p:nvPr/>
        </p:nvSpPr>
        <p:spPr>
          <a:xfrm>
            <a:off x="4003484" y="2598747"/>
            <a:ext cx="2229000" cy="188754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72" name="Google Shape;472;p52"/>
          <p:cNvSpPr txBox="1">
            <a:spLocks noGrp="1"/>
          </p:cNvSpPr>
          <p:nvPr>
            <p:ph type="subTitle" idx="5"/>
          </p:nvPr>
        </p:nvSpPr>
        <p:spPr>
          <a:xfrm>
            <a:off x="4163900" y="584541"/>
            <a:ext cx="1755600" cy="79423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3" name="Google Shape;473;p52"/>
          <p:cNvSpPr txBox="1">
            <a:spLocks noGrp="1"/>
          </p:cNvSpPr>
          <p:nvPr>
            <p:ph type="subTitle" idx="6"/>
          </p:nvPr>
        </p:nvSpPr>
        <p:spPr>
          <a:xfrm>
            <a:off x="4163897" y="1378470"/>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4" name="Google Shape;474;p52"/>
          <p:cNvSpPr txBox="1">
            <a:spLocks noGrp="1"/>
          </p:cNvSpPr>
          <p:nvPr>
            <p:ph type="subTitle" idx="7"/>
          </p:nvPr>
        </p:nvSpPr>
        <p:spPr>
          <a:xfrm>
            <a:off x="4163900" y="2792826"/>
            <a:ext cx="1755600" cy="748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5" name="Google Shape;475;p52"/>
          <p:cNvSpPr txBox="1">
            <a:spLocks noGrp="1"/>
          </p:cNvSpPr>
          <p:nvPr>
            <p:ph type="subTitle" idx="8"/>
          </p:nvPr>
        </p:nvSpPr>
        <p:spPr>
          <a:xfrm>
            <a:off x="4163897" y="3541447"/>
            <a:ext cx="17556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6" name="Google Shape;476;p52"/>
          <p:cNvSpPr/>
          <p:nvPr/>
        </p:nvSpPr>
        <p:spPr>
          <a:xfrm rot="-5400000" flipH="1">
            <a:off x="3660483" y="1019534"/>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7" name="Google Shape;477;p52"/>
          <p:cNvSpPr/>
          <p:nvPr/>
        </p:nvSpPr>
        <p:spPr>
          <a:xfrm rot="5400000">
            <a:off x="3660484" y="3126894"/>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8" name="Google Shape;478;p52"/>
          <p:cNvSpPr/>
          <p:nvPr/>
        </p:nvSpPr>
        <p:spPr>
          <a:xfrm rot="-5400000">
            <a:off x="6111578" y="3126894"/>
            <a:ext cx="686435"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9" name="Google Shape;479;p52"/>
          <p:cNvSpPr/>
          <p:nvPr/>
        </p:nvSpPr>
        <p:spPr>
          <a:xfrm rot="5400000" flipH="1">
            <a:off x="6111578" y="1019534"/>
            <a:ext cx="686435"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480"/>
        <p:cNvGrpSpPr/>
        <p:nvPr/>
      </p:nvGrpSpPr>
      <p:grpSpPr>
        <a:xfrm>
          <a:off x="0" y="0"/>
          <a:ext cx="0" cy="0"/>
          <a:chOff x="0" y="0"/>
          <a:chExt cx="0" cy="0"/>
        </a:xfrm>
      </p:grpSpPr>
      <p:pic>
        <p:nvPicPr>
          <p:cNvPr id="481" name="Google Shape;481;p53"/>
          <p:cNvPicPr preferRelativeResize="0"/>
          <p:nvPr/>
        </p:nvPicPr>
        <p:blipFill rotWithShape="1">
          <a:blip r:embed="rId2">
            <a:alphaModFix/>
          </a:blip>
          <a:srcRect/>
          <a:stretch/>
        </p:blipFill>
        <p:spPr>
          <a:xfrm>
            <a:off x="-205945" y="-1302230"/>
            <a:ext cx="5143500" cy="5148263"/>
          </a:xfrm>
          <a:prstGeom prst="rect">
            <a:avLst/>
          </a:prstGeom>
          <a:noFill/>
          <a:ln>
            <a:noFill/>
          </a:ln>
        </p:spPr>
      </p:pic>
      <p:sp>
        <p:nvSpPr>
          <p:cNvPr id="482" name="Google Shape;482;p53"/>
          <p:cNvSpPr>
            <a:spLocks noGrp="1"/>
          </p:cNvSpPr>
          <p:nvPr>
            <p:ph type="pic" idx="2"/>
          </p:nvPr>
        </p:nvSpPr>
        <p:spPr>
          <a:xfrm>
            <a:off x="2217084" y="2584384"/>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483" name="Google Shape;483;p53"/>
          <p:cNvSpPr>
            <a:spLocks noGrp="1"/>
          </p:cNvSpPr>
          <p:nvPr>
            <p:ph type="pic" idx="3"/>
          </p:nvPr>
        </p:nvSpPr>
        <p:spPr>
          <a:xfrm>
            <a:off x="2217084" y="482650"/>
            <a:ext cx="2228850" cy="1887696"/>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484" name="Google Shape;484;p53"/>
          <p:cNvSpPr/>
          <p:nvPr/>
        </p:nvSpPr>
        <p:spPr>
          <a:xfrm>
            <a:off x="4703109" y="482650"/>
            <a:ext cx="2228850" cy="188769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85" name="Google Shape;485;p53"/>
          <p:cNvSpPr/>
          <p:nvPr/>
        </p:nvSpPr>
        <p:spPr>
          <a:xfrm>
            <a:off x="4703109" y="2598747"/>
            <a:ext cx="2228850" cy="1887696"/>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86" name="Google Shape;486;p53"/>
          <p:cNvSpPr txBox="1">
            <a:spLocks noGrp="1"/>
          </p:cNvSpPr>
          <p:nvPr>
            <p:ph type="subTitle" idx="1"/>
          </p:nvPr>
        </p:nvSpPr>
        <p:spPr>
          <a:xfrm>
            <a:off x="4806379" y="660811"/>
            <a:ext cx="1937400" cy="56511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7" name="Google Shape;487;p53"/>
          <p:cNvSpPr txBox="1">
            <a:spLocks noGrp="1"/>
          </p:cNvSpPr>
          <p:nvPr>
            <p:ph type="subTitle" idx="4"/>
          </p:nvPr>
        </p:nvSpPr>
        <p:spPr>
          <a:xfrm>
            <a:off x="4806375" y="1225930"/>
            <a:ext cx="193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8" name="Google Shape;488;p53"/>
          <p:cNvSpPr txBox="1">
            <a:spLocks noGrp="1"/>
          </p:cNvSpPr>
          <p:nvPr>
            <p:ph type="subTitle" idx="5"/>
          </p:nvPr>
        </p:nvSpPr>
        <p:spPr>
          <a:xfrm>
            <a:off x="4806379" y="2792830"/>
            <a:ext cx="1937400" cy="59608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9" name="Google Shape;489;p53"/>
          <p:cNvSpPr txBox="1">
            <a:spLocks noGrp="1"/>
          </p:cNvSpPr>
          <p:nvPr>
            <p:ph type="subTitle" idx="6"/>
          </p:nvPr>
        </p:nvSpPr>
        <p:spPr>
          <a:xfrm>
            <a:off x="4806375" y="3388909"/>
            <a:ext cx="19374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0" name="Google Shape;490;p53"/>
          <p:cNvSpPr/>
          <p:nvPr/>
        </p:nvSpPr>
        <p:spPr>
          <a:xfrm rot="-5400000" flipH="1">
            <a:off x="4359133" y="994886"/>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1" name="Google Shape;491;p53"/>
          <p:cNvSpPr/>
          <p:nvPr/>
        </p:nvSpPr>
        <p:spPr>
          <a:xfrm rot="5400000">
            <a:off x="4359134" y="3102247"/>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666750" y="2788205"/>
            <a:ext cx="7810500" cy="59575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82" name="Google Shape;82;p8"/>
          <p:cNvSpPr/>
          <p:nvPr/>
        </p:nvSpPr>
        <p:spPr>
          <a:xfrm>
            <a:off x="3845375" y="-1544604"/>
            <a:ext cx="1371600" cy="13728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3" name="Google Shape;83;p8"/>
          <p:cNvSpPr txBox="1">
            <a:spLocks noGrp="1"/>
          </p:cNvSpPr>
          <p:nvPr>
            <p:ph type="subTitle" idx="1"/>
          </p:nvPr>
        </p:nvSpPr>
        <p:spPr>
          <a:xfrm>
            <a:off x="667500" y="3400330"/>
            <a:ext cx="7809000" cy="59485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84" name="Google Shape;84;p8"/>
          <p:cNvSpPr>
            <a:spLocks noGrp="1"/>
          </p:cNvSpPr>
          <p:nvPr>
            <p:ph type="pic" idx="2"/>
          </p:nvPr>
        </p:nvSpPr>
        <p:spPr>
          <a:xfrm>
            <a:off x="4183380" y="1385826"/>
            <a:ext cx="777240" cy="777960"/>
          </a:xfrm>
          <a:prstGeom prst="rect">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492"/>
        <p:cNvGrpSpPr/>
        <p:nvPr/>
      </p:nvGrpSpPr>
      <p:grpSpPr>
        <a:xfrm>
          <a:off x="0" y="0"/>
          <a:ext cx="0" cy="0"/>
          <a:chOff x="0" y="0"/>
          <a:chExt cx="0" cy="0"/>
        </a:xfrm>
      </p:grpSpPr>
      <p:pic>
        <p:nvPicPr>
          <p:cNvPr id="493" name="Google Shape;493;p54"/>
          <p:cNvPicPr preferRelativeResize="0"/>
          <p:nvPr/>
        </p:nvPicPr>
        <p:blipFill rotWithShape="1">
          <a:blip r:embed="rId2">
            <a:alphaModFix/>
          </a:blip>
          <a:srcRect/>
          <a:stretch/>
        </p:blipFill>
        <p:spPr>
          <a:xfrm>
            <a:off x="1892963" y="-734261"/>
            <a:ext cx="5143500" cy="5148263"/>
          </a:xfrm>
          <a:prstGeom prst="rect">
            <a:avLst/>
          </a:prstGeom>
          <a:noFill/>
          <a:ln>
            <a:noFill/>
          </a:ln>
        </p:spPr>
      </p:pic>
      <p:sp>
        <p:nvSpPr>
          <p:cNvPr id="494" name="Google Shape;494;p54"/>
          <p:cNvSpPr>
            <a:spLocks noGrp="1"/>
          </p:cNvSpPr>
          <p:nvPr>
            <p:ph type="pic" idx="2"/>
          </p:nvPr>
        </p:nvSpPr>
        <p:spPr>
          <a:xfrm>
            <a:off x="513645" y="686435"/>
            <a:ext cx="4457700" cy="3775393"/>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495" name="Google Shape;495;p54"/>
          <p:cNvSpPr txBox="1">
            <a:spLocks noGrp="1"/>
          </p:cNvSpPr>
          <p:nvPr>
            <p:ph type="subTitle" idx="1"/>
          </p:nvPr>
        </p:nvSpPr>
        <p:spPr>
          <a:xfrm>
            <a:off x="5343150"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6" name="Google Shape;496;p54"/>
          <p:cNvSpPr txBox="1">
            <a:spLocks noGrp="1"/>
          </p:cNvSpPr>
          <p:nvPr>
            <p:ph type="title"/>
          </p:nvPr>
        </p:nvSpPr>
        <p:spPr>
          <a:xfrm>
            <a:off x="5343151"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497" name="Google Shape;497;p54"/>
          <p:cNvSpPr txBox="1">
            <a:spLocks noGrp="1"/>
          </p:cNvSpPr>
          <p:nvPr>
            <p:ph type="subTitle" idx="3"/>
          </p:nvPr>
        </p:nvSpPr>
        <p:spPr>
          <a:xfrm>
            <a:off x="5343150"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498"/>
        <p:cNvGrpSpPr/>
        <p:nvPr/>
      </p:nvGrpSpPr>
      <p:grpSpPr>
        <a:xfrm>
          <a:off x="0" y="0"/>
          <a:ext cx="0" cy="0"/>
          <a:chOff x="0" y="0"/>
          <a:chExt cx="0" cy="0"/>
        </a:xfrm>
      </p:grpSpPr>
      <p:pic>
        <p:nvPicPr>
          <p:cNvPr id="499" name="Google Shape;499;p55"/>
          <p:cNvPicPr preferRelativeResize="0"/>
          <p:nvPr/>
        </p:nvPicPr>
        <p:blipFill rotWithShape="1">
          <a:blip r:embed="rId2">
            <a:alphaModFix/>
          </a:blip>
          <a:srcRect/>
          <a:stretch/>
        </p:blipFill>
        <p:spPr>
          <a:xfrm>
            <a:off x="4598030" y="-1128694"/>
            <a:ext cx="5143500" cy="5148263"/>
          </a:xfrm>
          <a:prstGeom prst="rect">
            <a:avLst/>
          </a:prstGeom>
          <a:noFill/>
          <a:ln>
            <a:noFill/>
          </a:ln>
        </p:spPr>
      </p:pic>
      <p:sp>
        <p:nvSpPr>
          <p:cNvPr id="500" name="Google Shape;500;p55"/>
          <p:cNvSpPr txBox="1">
            <a:spLocks noGrp="1"/>
          </p:cNvSpPr>
          <p:nvPr>
            <p:ph type="subTitle" idx="1"/>
          </p:nvPr>
        </p:nvSpPr>
        <p:spPr>
          <a:xfrm>
            <a:off x="342525"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1" name="Google Shape;501;p55"/>
          <p:cNvSpPr txBox="1">
            <a:spLocks noGrp="1"/>
          </p:cNvSpPr>
          <p:nvPr>
            <p:ph type="title"/>
          </p:nvPr>
        </p:nvSpPr>
        <p:spPr>
          <a:xfrm>
            <a:off x="342525"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02" name="Google Shape;502;p55"/>
          <p:cNvSpPr txBox="1">
            <a:spLocks noGrp="1"/>
          </p:cNvSpPr>
          <p:nvPr>
            <p:ph type="subTitle" idx="2"/>
          </p:nvPr>
        </p:nvSpPr>
        <p:spPr>
          <a:xfrm>
            <a:off x="342525"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03" name="Google Shape;503;p55"/>
          <p:cNvSpPr>
            <a:spLocks noGrp="1"/>
          </p:cNvSpPr>
          <p:nvPr>
            <p:ph type="pic" idx="3"/>
          </p:nvPr>
        </p:nvSpPr>
        <p:spPr>
          <a:xfrm>
            <a:off x="4069645" y="686435"/>
            <a:ext cx="4457700" cy="3775393"/>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504"/>
        <p:cNvGrpSpPr/>
        <p:nvPr/>
      </p:nvGrpSpPr>
      <p:grpSpPr>
        <a:xfrm>
          <a:off x="0" y="0"/>
          <a:ext cx="0" cy="0"/>
          <a:chOff x="0" y="0"/>
          <a:chExt cx="0" cy="0"/>
        </a:xfrm>
      </p:grpSpPr>
      <p:pic>
        <p:nvPicPr>
          <p:cNvPr id="505" name="Google Shape;505;p56"/>
          <p:cNvPicPr preferRelativeResize="0"/>
          <p:nvPr/>
        </p:nvPicPr>
        <p:blipFill rotWithShape="1">
          <a:blip r:embed="rId2">
            <a:alphaModFix/>
          </a:blip>
          <a:srcRect/>
          <a:stretch/>
        </p:blipFill>
        <p:spPr>
          <a:xfrm>
            <a:off x="1892963" y="-686435"/>
            <a:ext cx="5143500" cy="5148263"/>
          </a:xfrm>
          <a:prstGeom prst="rect">
            <a:avLst/>
          </a:prstGeom>
          <a:noFill/>
          <a:ln>
            <a:noFill/>
          </a:ln>
        </p:spPr>
      </p:pic>
      <p:sp>
        <p:nvSpPr>
          <p:cNvPr id="506" name="Google Shape;506;p56"/>
          <p:cNvSpPr/>
          <p:nvPr/>
        </p:nvSpPr>
        <p:spPr>
          <a:xfrm>
            <a:off x="5794183" y="781714"/>
            <a:ext cx="542400" cy="5465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7" name="Google Shape;507;p56"/>
          <p:cNvSpPr/>
          <p:nvPr/>
        </p:nvSpPr>
        <p:spPr>
          <a:xfrm>
            <a:off x="5794203" y="2686716"/>
            <a:ext cx="542400" cy="5465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8" name="Google Shape;508;p56"/>
          <p:cNvSpPr>
            <a:spLocks noGrp="1"/>
          </p:cNvSpPr>
          <p:nvPr>
            <p:ph type="pic" idx="2"/>
          </p:nvPr>
        </p:nvSpPr>
        <p:spPr>
          <a:xfrm>
            <a:off x="513645" y="686435"/>
            <a:ext cx="4457700" cy="3775393"/>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09" name="Google Shape;509;p56"/>
          <p:cNvSpPr txBox="1">
            <a:spLocks noGrp="1"/>
          </p:cNvSpPr>
          <p:nvPr>
            <p:ph type="subTitle" idx="1"/>
          </p:nvPr>
        </p:nvSpPr>
        <p:spPr>
          <a:xfrm>
            <a:off x="5724144" y="1450903"/>
            <a:ext cx="2999100" cy="368326"/>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0" name="Google Shape;510;p56"/>
          <p:cNvSpPr txBox="1">
            <a:spLocks noGrp="1"/>
          </p:cNvSpPr>
          <p:nvPr>
            <p:ph type="subTitle" idx="3"/>
          </p:nvPr>
        </p:nvSpPr>
        <p:spPr>
          <a:xfrm>
            <a:off x="5724144" y="1694132"/>
            <a:ext cx="29991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11" name="Google Shape;511;p56"/>
          <p:cNvSpPr txBox="1">
            <a:spLocks noGrp="1"/>
          </p:cNvSpPr>
          <p:nvPr>
            <p:ph type="subTitle" idx="4"/>
          </p:nvPr>
        </p:nvSpPr>
        <p:spPr>
          <a:xfrm>
            <a:off x="5724144" y="3355905"/>
            <a:ext cx="2999100" cy="36703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2" name="Google Shape;512;p56"/>
          <p:cNvSpPr txBox="1">
            <a:spLocks noGrp="1"/>
          </p:cNvSpPr>
          <p:nvPr>
            <p:ph type="subTitle" idx="5"/>
          </p:nvPr>
        </p:nvSpPr>
        <p:spPr>
          <a:xfrm>
            <a:off x="5724144" y="3597846"/>
            <a:ext cx="29991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13" name="Google Shape;513;p56"/>
          <p:cNvSpPr>
            <a:spLocks noGrp="1"/>
          </p:cNvSpPr>
          <p:nvPr>
            <p:ph type="pic" idx="6"/>
          </p:nvPr>
        </p:nvSpPr>
        <p:spPr>
          <a:xfrm>
            <a:off x="5905363" y="894799"/>
            <a:ext cx="320040" cy="320336"/>
          </a:xfrm>
          <a:prstGeom prst="rect">
            <a:avLst/>
          </a:prstGeom>
          <a:noFill/>
          <a:ln>
            <a:noFill/>
          </a:ln>
        </p:spPr>
      </p:sp>
      <p:sp>
        <p:nvSpPr>
          <p:cNvPr id="514" name="Google Shape;514;p56"/>
          <p:cNvSpPr>
            <a:spLocks noGrp="1"/>
          </p:cNvSpPr>
          <p:nvPr>
            <p:ph type="pic" idx="7"/>
          </p:nvPr>
        </p:nvSpPr>
        <p:spPr>
          <a:xfrm>
            <a:off x="5905363" y="2799801"/>
            <a:ext cx="320040" cy="320336"/>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515"/>
        <p:cNvGrpSpPr/>
        <p:nvPr/>
      </p:nvGrpSpPr>
      <p:grpSpPr>
        <a:xfrm>
          <a:off x="0" y="0"/>
          <a:ext cx="0" cy="0"/>
          <a:chOff x="0" y="0"/>
          <a:chExt cx="0" cy="0"/>
        </a:xfrm>
      </p:grpSpPr>
      <p:sp>
        <p:nvSpPr>
          <p:cNvPr id="516" name="Google Shape;516;p57"/>
          <p:cNvSpPr/>
          <p:nvPr/>
        </p:nvSpPr>
        <p:spPr>
          <a:xfrm>
            <a:off x="811183" y="2765054"/>
            <a:ext cx="5460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17" name="Google Shape;517;p57"/>
          <p:cNvPicPr preferRelativeResize="0"/>
          <p:nvPr/>
        </p:nvPicPr>
        <p:blipFill rotWithShape="1">
          <a:blip r:embed="rId2">
            <a:alphaModFix/>
          </a:blip>
          <a:srcRect/>
          <a:stretch/>
        </p:blipFill>
        <p:spPr>
          <a:xfrm>
            <a:off x="5455954" y="-948373"/>
            <a:ext cx="4118116" cy="4121929"/>
          </a:xfrm>
          <a:prstGeom prst="rect">
            <a:avLst/>
          </a:prstGeom>
          <a:noFill/>
          <a:ln>
            <a:noFill/>
          </a:ln>
        </p:spPr>
      </p:pic>
      <p:sp>
        <p:nvSpPr>
          <p:cNvPr id="518" name="Google Shape;518;p57"/>
          <p:cNvSpPr>
            <a:spLocks noGrp="1"/>
          </p:cNvSpPr>
          <p:nvPr>
            <p:ph type="pic" idx="2"/>
          </p:nvPr>
        </p:nvSpPr>
        <p:spPr>
          <a:xfrm>
            <a:off x="809868" y="668372"/>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19" name="Google Shape;519;p57"/>
          <p:cNvSpPr>
            <a:spLocks noGrp="1"/>
          </p:cNvSpPr>
          <p:nvPr>
            <p:ph type="pic" idx="3"/>
          </p:nvPr>
        </p:nvSpPr>
        <p:spPr>
          <a:xfrm>
            <a:off x="3457575" y="668372"/>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20" name="Google Shape;520;p57"/>
          <p:cNvSpPr>
            <a:spLocks noGrp="1"/>
          </p:cNvSpPr>
          <p:nvPr>
            <p:ph type="pic" idx="4"/>
          </p:nvPr>
        </p:nvSpPr>
        <p:spPr>
          <a:xfrm>
            <a:off x="6105282" y="668372"/>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21" name="Google Shape;521;p57"/>
          <p:cNvSpPr/>
          <p:nvPr/>
        </p:nvSpPr>
        <p:spPr>
          <a:xfrm>
            <a:off x="3456427" y="2762227"/>
            <a:ext cx="5460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22" name="Google Shape;522;p57"/>
          <p:cNvSpPr/>
          <p:nvPr/>
        </p:nvSpPr>
        <p:spPr>
          <a:xfrm>
            <a:off x="6101676" y="2762227"/>
            <a:ext cx="5460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23" name="Google Shape;523;p57"/>
          <p:cNvSpPr txBox="1">
            <a:spLocks noGrp="1"/>
          </p:cNvSpPr>
          <p:nvPr>
            <p:ph type="subTitle" idx="1"/>
          </p:nvPr>
        </p:nvSpPr>
        <p:spPr>
          <a:xfrm>
            <a:off x="737625" y="3364847"/>
            <a:ext cx="2231100" cy="6287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4" name="Google Shape;524;p57"/>
          <p:cNvSpPr txBox="1">
            <a:spLocks noGrp="1"/>
          </p:cNvSpPr>
          <p:nvPr>
            <p:ph type="subTitle" idx="5"/>
          </p:nvPr>
        </p:nvSpPr>
        <p:spPr>
          <a:xfrm>
            <a:off x="737616" y="3859291"/>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5" name="Google Shape;525;p57"/>
          <p:cNvSpPr txBox="1">
            <a:spLocks noGrp="1"/>
          </p:cNvSpPr>
          <p:nvPr>
            <p:ph type="subTitle" idx="6"/>
          </p:nvPr>
        </p:nvSpPr>
        <p:spPr>
          <a:xfrm>
            <a:off x="3380225" y="3364772"/>
            <a:ext cx="2231100" cy="6287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6" name="Google Shape;526;p57"/>
          <p:cNvSpPr txBox="1">
            <a:spLocks noGrp="1"/>
          </p:cNvSpPr>
          <p:nvPr>
            <p:ph type="subTitle" idx="7"/>
          </p:nvPr>
        </p:nvSpPr>
        <p:spPr>
          <a:xfrm>
            <a:off x="3380232" y="3859291"/>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7" name="Google Shape;527;p57"/>
          <p:cNvSpPr txBox="1">
            <a:spLocks noGrp="1"/>
          </p:cNvSpPr>
          <p:nvPr>
            <p:ph type="subTitle" idx="8"/>
          </p:nvPr>
        </p:nvSpPr>
        <p:spPr>
          <a:xfrm>
            <a:off x="6032000" y="3364772"/>
            <a:ext cx="2231100" cy="6287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8" name="Google Shape;528;p57"/>
          <p:cNvSpPr txBox="1">
            <a:spLocks noGrp="1"/>
          </p:cNvSpPr>
          <p:nvPr>
            <p:ph type="subTitle" idx="9"/>
          </p:nvPr>
        </p:nvSpPr>
        <p:spPr>
          <a:xfrm>
            <a:off x="6031992" y="3859291"/>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9" name="Google Shape;529;p57"/>
          <p:cNvSpPr>
            <a:spLocks noGrp="1"/>
          </p:cNvSpPr>
          <p:nvPr>
            <p:ph type="pic" idx="13"/>
          </p:nvPr>
        </p:nvSpPr>
        <p:spPr>
          <a:xfrm>
            <a:off x="3569407" y="2876869"/>
            <a:ext cx="320040" cy="320336"/>
          </a:xfrm>
          <a:prstGeom prst="rect">
            <a:avLst/>
          </a:prstGeom>
          <a:noFill/>
          <a:ln>
            <a:noFill/>
          </a:ln>
        </p:spPr>
      </p:sp>
      <p:sp>
        <p:nvSpPr>
          <p:cNvPr id="530" name="Google Shape;530;p57"/>
          <p:cNvSpPr>
            <a:spLocks noGrp="1"/>
          </p:cNvSpPr>
          <p:nvPr>
            <p:ph type="pic" idx="14"/>
          </p:nvPr>
        </p:nvSpPr>
        <p:spPr>
          <a:xfrm>
            <a:off x="924163" y="2876663"/>
            <a:ext cx="320040" cy="320336"/>
          </a:xfrm>
          <a:prstGeom prst="rect">
            <a:avLst/>
          </a:prstGeom>
          <a:noFill/>
          <a:ln>
            <a:noFill/>
          </a:ln>
        </p:spPr>
      </p:sp>
      <p:sp>
        <p:nvSpPr>
          <p:cNvPr id="531" name="Google Shape;531;p57"/>
          <p:cNvSpPr>
            <a:spLocks noGrp="1"/>
          </p:cNvSpPr>
          <p:nvPr>
            <p:ph type="pic" idx="15"/>
          </p:nvPr>
        </p:nvSpPr>
        <p:spPr>
          <a:xfrm>
            <a:off x="6214656" y="2876663"/>
            <a:ext cx="320040" cy="320336"/>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532"/>
        <p:cNvGrpSpPr/>
        <p:nvPr/>
      </p:nvGrpSpPr>
      <p:grpSpPr>
        <a:xfrm>
          <a:off x="0" y="0"/>
          <a:ext cx="0" cy="0"/>
          <a:chOff x="0" y="0"/>
          <a:chExt cx="0" cy="0"/>
        </a:xfrm>
      </p:grpSpPr>
      <p:sp>
        <p:nvSpPr>
          <p:cNvPr id="533" name="Google Shape;533;p58"/>
          <p:cNvSpPr>
            <a:spLocks noGrp="1"/>
          </p:cNvSpPr>
          <p:nvPr>
            <p:ph type="pic" idx="2"/>
          </p:nvPr>
        </p:nvSpPr>
        <p:spPr>
          <a:xfrm>
            <a:off x="809868" y="1300825"/>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4" name="Google Shape;534;p58"/>
          <p:cNvSpPr>
            <a:spLocks noGrp="1"/>
          </p:cNvSpPr>
          <p:nvPr>
            <p:ph type="pic" idx="3"/>
          </p:nvPr>
        </p:nvSpPr>
        <p:spPr>
          <a:xfrm>
            <a:off x="3457575" y="1300825"/>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5" name="Google Shape;535;p58"/>
          <p:cNvSpPr>
            <a:spLocks noGrp="1"/>
          </p:cNvSpPr>
          <p:nvPr>
            <p:ph type="pic" idx="4"/>
          </p:nvPr>
        </p:nvSpPr>
        <p:spPr>
          <a:xfrm>
            <a:off x="6105282" y="1300825"/>
            <a:ext cx="2228850" cy="1887696"/>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6" name="Google Shape;536;p58"/>
          <p:cNvSpPr txBox="1">
            <a:spLocks noGrp="1"/>
          </p:cNvSpPr>
          <p:nvPr>
            <p:ph type="title"/>
          </p:nvPr>
        </p:nvSpPr>
        <p:spPr>
          <a:xfrm>
            <a:off x="809868" y="277290"/>
            <a:ext cx="6858000" cy="872410"/>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37" name="Google Shape;537;p58"/>
          <p:cNvSpPr txBox="1">
            <a:spLocks noGrp="1"/>
          </p:cNvSpPr>
          <p:nvPr>
            <p:ph type="subTitle" idx="1"/>
          </p:nvPr>
        </p:nvSpPr>
        <p:spPr>
          <a:xfrm>
            <a:off x="814975" y="3339721"/>
            <a:ext cx="2231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8" name="Google Shape;538;p58"/>
          <p:cNvSpPr txBox="1">
            <a:spLocks noGrp="1"/>
          </p:cNvSpPr>
          <p:nvPr>
            <p:ph type="subTitle" idx="5"/>
          </p:nvPr>
        </p:nvSpPr>
        <p:spPr>
          <a:xfrm>
            <a:off x="814966" y="3834164"/>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39" name="Google Shape;539;p58"/>
          <p:cNvSpPr txBox="1">
            <a:spLocks noGrp="1"/>
          </p:cNvSpPr>
          <p:nvPr>
            <p:ph type="subTitle" idx="6"/>
          </p:nvPr>
        </p:nvSpPr>
        <p:spPr>
          <a:xfrm>
            <a:off x="3457575" y="3339646"/>
            <a:ext cx="2231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0" name="Google Shape;540;p58"/>
          <p:cNvSpPr txBox="1">
            <a:spLocks noGrp="1"/>
          </p:cNvSpPr>
          <p:nvPr>
            <p:ph type="subTitle" idx="7"/>
          </p:nvPr>
        </p:nvSpPr>
        <p:spPr>
          <a:xfrm>
            <a:off x="3457582" y="3834164"/>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41" name="Google Shape;541;p58"/>
          <p:cNvSpPr txBox="1">
            <a:spLocks noGrp="1"/>
          </p:cNvSpPr>
          <p:nvPr>
            <p:ph type="subTitle" idx="8"/>
          </p:nvPr>
        </p:nvSpPr>
        <p:spPr>
          <a:xfrm>
            <a:off x="6109350" y="3339646"/>
            <a:ext cx="2231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2" name="Google Shape;542;p58"/>
          <p:cNvSpPr txBox="1">
            <a:spLocks noGrp="1"/>
          </p:cNvSpPr>
          <p:nvPr>
            <p:ph type="subTitle" idx="9"/>
          </p:nvPr>
        </p:nvSpPr>
        <p:spPr>
          <a:xfrm>
            <a:off x="6109342" y="3834164"/>
            <a:ext cx="2231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543"/>
        <p:cNvGrpSpPr/>
        <p:nvPr/>
      </p:nvGrpSpPr>
      <p:grpSpPr>
        <a:xfrm>
          <a:off x="0" y="0"/>
          <a:ext cx="0" cy="0"/>
          <a:chOff x="0" y="0"/>
          <a:chExt cx="0" cy="0"/>
        </a:xfrm>
      </p:grpSpPr>
      <p:sp>
        <p:nvSpPr>
          <p:cNvPr id="544" name="Google Shape;544;p59"/>
          <p:cNvSpPr>
            <a:spLocks noGrp="1"/>
          </p:cNvSpPr>
          <p:nvPr>
            <p:ph type="pic" idx="2"/>
          </p:nvPr>
        </p:nvSpPr>
        <p:spPr>
          <a:xfrm>
            <a:off x="2963725" y="751120"/>
            <a:ext cx="6226500" cy="3729751"/>
          </a:xfrm>
          <a:prstGeom prst="roundRect">
            <a:avLst>
              <a:gd name="adj" fmla="val 0"/>
            </a:avLst>
          </a:prstGeom>
          <a:solidFill>
            <a:srgbClr val="0A0C10"/>
          </a:solidFill>
          <a:ln>
            <a:noFill/>
          </a:ln>
          <a:effectLst>
            <a:reflection stA="20000" endPos="20000" dist="38100" dir="5400000" sy="-100000" algn="bl" rotWithShape="0"/>
          </a:effectLst>
        </p:spPr>
      </p:sp>
      <p:pic>
        <p:nvPicPr>
          <p:cNvPr id="545" name="Google Shape;545;p59"/>
          <p:cNvPicPr preferRelativeResize="0"/>
          <p:nvPr/>
        </p:nvPicPr>
        <p:blipFill rotWithShape="1">
          <a:blip r:embed="rId2">
            <a:alphaModFix/>
          </a:blip>
          <a:srcRect/>
          <a:stretch/>
        </p:blipFill>
        <p:spPr>
          <a:xfrm>
            <a:off x="2963734" y="449038"/>
            <a:ext cx="7228332" cy="302088"/>
          </a:xfrm>
          <a:prstGeom prst="rect">
            <a:avLst/>
          </a:prstGeom>
          <a:noFill/>
          <a:ln>
            <a:noFill/>
          </a:ln>
        </p:spPr>
      </p:pic>
      <p:sp>
        <p:nvSpPr>
          <p:cNvPr id="546" name="Google Shape;546;p59"/>
          <p:cNvSpPr/>
          <p:nvPr/>
        </p:nvSpPr>
        <p:spPr>
          <a:xfrm>
            <a:off x="362475" y="449040"/>
            <a:ext cx="2229000" cy="1924781"/>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47" name="Google Shape;547;p59"/>
          <p:cNvSpPr/>
          <p:nvPr/>
        </p:nvSpPr>
        <p:spPr>
          <a:xfrm>
            <a:off x="362625" y="2559143"/>
            <a:ext cx="2228700" cy="192207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48" name="Google Shape;548;p59"/>
          <p:cNvSpPr txBox="1">
            <a:spLocks noGrp="1"/>
          </p:cNvSpPr>
          <p:nvPr>
            <p:ph type="subTitle" idx="1"/>
          </p:nvPr>
        </p:nvSpPr>
        <p:spPr>
          <a:xfrm>
            <a:off x="504875" y="741986"/>
            <a:ext cx="19152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9" name="Google Shape;549;p59"/>
          <p:cNvSpPr txBox="1">
            <a:spLocks noGrp="1"/>
          </p:cNvSpPr>
          <p:nvPr>
            <p:ph type="subTitle" idx="3"/>
          </p:nvPr>
        </p:nvSpPr>
        <p:spPr>
          <a:xfrm>
            <a:off x="504881" y="123649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0" name="Google Shape;550;p59"/>
          <p:cNvSpPr txBox="1">
            <a:spLocks noGrp="1"/>
          </p:cNvSpPr>
          <p:nvPr>
            <p:ph type="subTitle" idx="4"/>
          </p:nvPr>
        </p:nvSpPr>
        <p:spPr>
          <a:xfrm>
            <a:off x="519375" y="2801367"/>
            <a:ext cx="19152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1" name="Google Shape;551;p59"/>
          <p:cNvSpPr txBox="1">
            <a:spLocks noGrp="1"/>
          </p:cNvSpPr>
          <p:nvPr>
            <p:ph type="subTitle" idx="5"/>
          </p:nvPr>
        </p:nvSpPr>
        <p:spPr>
          <a:xfrm>
            <a:off x="519381" y="329587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2" name="Google Shape;552;p59"/>
          <p:cNvSpPr/>
          <p:nvPr/>
        </p:nvSpPr>
        <p:spPr>
          <a:xfrm rot="5400000">
            <a:off x="18884" y="3220506"/>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3" name="Google Shape;553;p59"/>
          <p:cNvSpPr/>
          <p:nvPr/>
        </p:nvSpPr>
        <p:spPr>
          <a:xfrm rot="5400000">
            <a:off x="18878" y="1151281"/>
            <a:ext cx="686435"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554"/>
        <p:cNvGrpSpPr/>
        <p:nvPr/>
      </p:nvGrpSpPr>
      <p:grpSpPr>
        <a:xfrm>
          <a:off x="0" y="0"/>
          <a:ext cx="0" cy="0"/>
          <a:chOff x="0" y="0"/>
          <a:chExt cx="0" cy="0"/>
        </a:xfrm>
      </p:grpSpPr>
      <p:sp>
        <p:nvSpPr>
          <p:cNvPr id="555" name="Google Shape;555;p60"/>
          <p:cNvSpPr/>
          <p:nvPr/>
        </p:nvSpPr>
        <p:spPr>
          <a:xfrm>
            <a:off x="6610875" y="449040"/>
            <a:ext cx="2229000" cy="1924781"/>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56" name="Google Shape;556;p60"/>
          <p:cNvSpPr/>
          <p:nvPr/>
        </p:nvSpPr>
        <p:spPr>
          <a:xfrm>
            <a:off x="6611025" y="2559143"/>
            <a:ext cx="2228700" cy="192207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57" name="Google Shape;557;p60"/>
          <p:cNvSpPr txBox="1">
            <a:spLocks noGrp="1"/>
          </p:cNvSpPr>
          <p:nvPr>
            <p:ph type="subTitle" idx="1"/>
          </p:nvPr>
        </p:nvSpPr>
        <p:spPr>
          <a:xfrm>
            <a:off x="6753275" y="741986"/>
            <a:ext cx="1915200" cy="62878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8" name="Google Shape;558;p60"/>
          <p:cNvSpPr txBox="1">
            <a:spLocks noGrp="1"/>
          </p:cNvSpPr>
          <p:nvPr>
            <p:ph type="subTitle" idx="2"/>
          </p:nvPr>
        </p:nvSpPr>
        <p:spPr>
          <a:xfrm>
            <a:off x="6753281" y="123649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9" name="Google Shape;559;p60"/>
          <p:cNvSpPr txBox="1">
            <a:spLocks noGrp="1"/>
          </p:cNvSpPr>
          <p:nvPr>
            <p:ph type="subTitle" idx="3"/>
          </p:nvPr>
        </p:nvSpPr>
        <p:spPr>
          <a:xfrm>
            <a:off x="6767775" y="2801367"/>
            <a:ext cx="1915200" cy="62878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0" name="Google Shape;560;p60"/>
          <p:cNvSpPr txBox="1">
            <a:spLocks noGrp="1"/>
          </p:cNvSpPr>
          <p:nvPr>
            <p:ph type="subTitle" idx="4"/>
          </p:nvPr>
        </p:nvSpPr>
        <p:spPr>
          <a:xfrm>
            <a:off x="6767781" y="3295879"/>
            <a:ext cx="19152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61" name="Google Shape;561;p60"/>
          <p:cNvSpPr/>
          <p:nvPr/>
        </p:nvSpPr>
        <p:spPr>
          <a:xfrm rot="5400000">
            <a:off x="6267284" y="3220506"/>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62" name="Google Shape;562;p60"/>
          <p:cNvSpPr/>
          <p:nvPr/>
        </p:nvSpPr>
        <p:spPr>
          <a:xfrm rot="5400000">
            <a:off x="6267278" y="1151281"/>
            <a:ext cx="686435"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63" name="Google Shape;563;p60"/>
          <p:cNvSpPr>
            <a:spLocks noGrp="1"/>
          </p:cNvSpPr>
          <p:nvPr>
            <p:ph type="pic" idx="5"/>
          </p:nvPr>
        </p:nvSpPr>
        <p:spPr>
          <a:xfrm>
            <a:off x="3165" y="751120"/>
            <a:ext cx="6226500" cy="3729751"/>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564" name="Google Shape;564;p60"/>
          <p:cNvPicPr preferRelativeResize="0"/>
          <p:nvPr/>
        </p:nvPicPr>
        <p:blipFill rotWithShape="1">
          <a:blip r:embed="rId2">
            <a:alphaModFix/>
          </a:blip>
          <a:srcRect/>
          <a:stretch/>
        </p:blipFill>
        <p:spPr>
          <a:xfrm>
            <a:off x="-998666" y="449038"/>
            <a:ext cx="7228331" cy="302088"/>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565"/>
        <p:cNvGrpSpPr/>
        <p:nvPr/>
      </p:nvGrpSpPr>
      <p:grpSpPr>
        <a:xfrm>
          <a:off x="0" y="0"/>
          <a:ext cx="0" cy="0"/>
          <a:chOff x="0" y="0"/>
          <a:chExt cx="0" cy="0"/>
        </a:xfrm>
      </p:grpSpPr>
      <p:sp>
        <p:nvSpPr>
          <p:cNvPr id="566" name="Google Shape;566;p61"/>
          <p:cNvSpPr/>
          <p:nvPr/>
        </p:nvSpPr>
        <p:spPr>
          <a:xfrm>
            <a:off x="817769" y="1636841"/>
            <a:ext cx="548700" cy="54920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67" name="Google Shape;567;p61"/>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568" name="Google Shape;568;p61"/>
          <p:cNvSpPr>
            <a:spLocks noGrp="1"/>
          </p:cNvSpPr>
          <p:nvPr>
            <p:ph type="pic" idx="2"/>
          </p:nvPr>
        </p:nvSpPr>
        <p:spPr>
          <a:xfrm>
            <a:off x="4221028" y="730325"/>
            <a:ext cx="4969200" cy="3729751"/>
          </a:xfrm>
          <a:prstGeom prst="roundRect">
            <a:avLst>
              <a:gd name="adj" fmla="val 0"/>
            </a:avLst>
          </a:prstGeom>
          <a:solidFill>
            <a:srgbClr val="090C0F"/>
          </a:solidFill>
          <a:ln>
            <a:noFill/>
          </a:ln>
          <a:effectLst>
            <a:reflection stA="20000" endPos="20000" dist="28575" dir="5400000" sy="-100000" algn="bl" rotWithShape="0"/>
          </a:effectLst>
        </p:spPr>
      </p:sp>
      <p:pic>
        <p:nvPicPr>
          <p:cNvPr id="569" name="Google Shape;569;p61"/>
          <p:cNvPicPr preferRelativeResize="0"/>
          <p:nvPr/>
        </p:nvPicPr>
        <p:blipFill rotWithShape="1">
          <a:blip r:embed="rId3">
            <a:alphaModFix/>
          </a:blip>
          <a:srcRect/>
          <a:stretch/>
        </p:blipFill>
        <p:spPr>
          <a:xfrm>
            <a:off x="4221034" y="428238"/>
            <a:ext cx="7228332" cy="302088"/>
          </a:xfrm>
          <a:prstGeom prst="rect">
            <a:avLst/>
          </a:prstGeom>
          <a:noFill/>
          <a:ln>
            <a:noFill/>
          </a:ln>
        </p:spPr>
      </p:pic>
      <p:sp>
        <p:nvSpPr>
          <p:cNvPr id="570" name="Google Shape;570;p61"/>
          <p:cNvSpPr txBox="1">
            <a:spLocks noGrp="1"/>
          </p:cNvSpPr>
          <p:nvPr>
            <p:ph type="subTitle" idx="1"/>
          </p:nvPr>
        </p:nvSpPr>
        <p:spPr>
          <a:xfrm>
            <a:off x="733475" y="2207307"/>
            <a:ext cx="2624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2"/>
              </a:buClr>
              <a:buSzPts val="1600"/>
              <a:buFont typeface="Arial"/>
              <a:buNone/>
              <a:defRPr sz="1600"/>
            </a:lvl2pPr>
            <a:lvl3pPr lvl="2" algn="l">
              <a:lnSpc>
                <a:spcPct val="90000"/>
              </a:lnSpc>
              <a:spcBef>
                <a:spcPts val="0"/>
              </a:spcBef>
              <a:spcAft>
                <a:spcPts val="0"/>
              </a:spcAft>
              <a:buClr>
                <a:schemeClr val="dk2"/>
              </a:buClr>
              <a:buSzPts val="1600"/>
              <a:buFont typeface="Arial"/>
              <a:buNone/>
              <a:defRPr sz="1600"/>
            </a:lvl3pPr>
            <a:lvl4pPr lvl="3" algn="l">
              <a:lnSpc>
                <a:spcPct val="90000"/>
              </a:lnSpc>
              <a:spcBef>
                <a:spcPts val="0"/>
              </a:spcBef>
              <a:spcAft>
                <a:spcPts val="0"/>
              </a:spcAft>
              <a:buClr>
                <a:schemeClr val="dk2"/>
              </a:buClr>
              <a:buSzPts val="1600"/>
              <a:buFont typeface="Arial"/>
              <a:buNone/>
              <a:defRPr sz="1600"/>
            </a:lvl4pPr>
            <a:lvl5pPr lvl="4" algn="l">
              <a:lnSpc>
                <a:spcPct val="90000"/>
              </a:lnSpc>
              <a:spcBef>
                <a:spcPts val="0"/>
              </a:spcBef>
              <a:spcAft>
                <a:spcPts val="0"/>
              </a:spcAft>
              <a:buClr>
                <a:schemeClr val="dk2"/>
              </a:buClr>
              <a:buSzPts val="1600"/>
              <a:buFont typeface="Arial"/>
              <a:buNone/>
              <a:defRPr sz="1600"/>
            </a:lvl5pPr>
            <a:lvl6pPr lvl="5" algn="l">
              <a:lnSpc>
                <a:spcPct val="90000"/>
              </a:lnSpc>
              <a:spcBef>
                <a:spcPts val="0"/>
              </a:spcBef>
              <a:spcAft>
                <a:spcPts val="0"/>
              </a:spcAft>
              <a:buClr>
                <a:schemeClr val="dk1"/>
              </a:buClr>
              <a:buSzPts val="1600"/>
              <a:buNone/>
              <a:defRPr sz="1600"/>
            </a:lvl6pPr>
            <a:lvl7pPr lvl="6" algn="l">
              <a:lnSpc>
                <a:spcPct val="90000"/>
              </a:lnSpc>
              <a:spcBef>
                <a:spcPts val="0"/>
              </a:spcBef>
              <a:spcAft>
                <a:spcPts val="0"/>
              </a:spcAft>
              <a:buClr>
                <a:schemeClr val="dk1"/>
              </a:buClr>
              <a:buSzPts val="1600"/>
              <a:buNone/>
              <a:defRPr sz="1600"/>
            </a:lvl7pPr>
            <a:lvl8pPr lvl="7" algn="l">
              <a:lnSpc>
                <a:spcPct val="90000"/>
              </a:lnSpc>
              <a:spcBef>
                <a:spcPts val="0"/>
              </a:spcBef>
              <a:spcAft>
                <a:spcPts val="0"/>
              </a:spcAft>
              <a:buClr>
                <a:schemeClr val="dk1"/>
              </a:buClr>
              <a:buSzPts val="1600"/>
              <a:buNone/>
              <a:defRPr sz="1600"/>
            </a:lvl8pPr>
            <a:lvl9pPr lvl="8" algn="l">
              <a:lnSpc>
                <a:spcPct val="90000"/>
              </a:lnSpc>
              <a:spcBef>
                <a:spcPts val="0"/>
              </a:spcBef>
              <a:spcAft>
                <a:spcPts val="0"/>
              </a:spcAft>
              <a:buClr>
                <a:schemeClr val="dk1"/>
              </a:buClr>
              <a:buSzPts val="1600"/>
              <a:buNone/>
              <a:defRPr sz="1600"/>
            </a:lvl9pPr>
          </a:lstStyle>
          <a:p>
            <a:endParaRPr/>
          </a:p>
        </p:txBody>
      </p:sp>
      <p:sp>
        <p:nvSpPr>
          <p:cNvPr id="571" name="Google Shape;571;p61"/>
          <p:cNvSpPr txBox="1">
            <a:spLocks noGrp="1"/>
          </p:cNvSpPr>
          <p:nvPr>
            <p:ph type="subTitle" idx="3"/>
          </p:nvPr>
        </p:nvSpPr>
        <p:spPr>
          <a:xfrm>
            <a:off x="733473" y="2778085"/>
            <a:ext cx="2624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2" name="Google Shape;572;p61"/>
          <p:cNvSpPr>
            <a:spLocks noGrp="1"/>
          </p:cNvSpPr>
          <p:nvPr>
            <p:ph type="pic" idx="4"/>
          </p:nvPr>
        </p:nvSpPr>
        <p:spPr>
          <a:xfrm>
            <a:off x="932099" y="1751277"/>
            <a:ext cx="320040" cy="320336"/>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573"/>
        <p:cNvGrpSpPr/>
        <p:nvPr/>
      </p:nvGrpSpPr>
      <p:grpSpPr>
        <a:xfrm>
          <a:off x="0" y="0"/>
          <a:ext cx="0" cy="0"/>
          <a:chOff x="0" y="0"/>
          <a:chExt cx="0" cy="0"/>
        </a:xfrm>
      </p:grpSpPr>
      <p:pic>
        <p:nvPicPr>
          <p:cNvPr id="574" name="Google Shape;574;p62"/>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575" name="Google Shape;575;p62"/>
          <p:cNvSpPr>
            <a:spLocks noGrp="1"/>
          </p:cNvSpPr>
          <p:nvPr>
            <p:ph type="pic" idx="2"/>
          </p:nvPr>
        </p:nvSpPr>
        <p:spPr>
          <a:xfrm>
            <a:off x="0" y="914896"/>
            <a:ext cx="5280600" cy="3641169"/>
          </a:xfrm>
          <a:prstGeom prst="roundRect">
            <a:avLst>
              <a:gd name="adj" fmla="val 0"/>
            </a:avLst>
          </a:prstGeom>
          <a:solidFill>
            <a:srgbClr val="090C0F"/>
          </a:solidFill>
          <a:ln>
            <a:noFill/>
          </a:ln>
          <a:effectLst>
            <a:reflection stA="20000" endPos="20000" dist="28575" dir="5400000" sy="-100000" algn="bl" rotWithShape="0"/>
          </a:effectLst>
        </p:spPr>
      </p:sp>
      <p:pic>
        <p:nvPicPr>
          <p:cNvPr id="576" name="Google Shape;576;p62"/>
          <p:cNvPicPr preferRelativeResize="0"/>
          <p:nvPr/>
        </p:nvPicPr>
        <p:blipFill rotWithShape="1">
          <a:blip r:embed="rId3">
            <a:alphaModFix/>
          </a:blip>
          <a:srcRect/>
          <a:stretch/>
        </p:blipFill>
        <p:spPr>
          <a:xfrm>
            <a:off x="-1947784" y="602082"/>
            <a:ext cx="7228332" cy="302088"/>
          </a:xfrm>
          <a:prstGeom prst="rect">
            <a:avLst/>
          </a:prstGeom>
          <a:noFill/>
          <a:ln>
            <a:noFill/>
          </a:ln>
        </p:spPr>
      </p:pic>
      <p:sp>
        <p:nvSpPr>
          <p:cNvPr id="577" name="Google Shape;577;p62"/>
          <p:cNvSpPr/>
          <p:nvPr/>
        </p:nvSpPr>
        <p:spPr>
          <a:xfrm>
            <a:off x="5999369" y="1636841"/>
            <a:ext cx="548700" cy="54920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78" name="Google Shape;578;p62"/>
          <p:cNvSpPr txBox="1">
            <a:spLocks noGrp="1"/>
          </p:cNvSpPr>
          <p:nvPr>
            <p:ph type="subTitle" idx="1"/>
          </p:nvPr>
        </p:nvSpPr>
        <p:spPr>
          <a:xfrm>
            <a:off x="5915075" y="2216552"/>
            <a:ext cx="2624100" cy="628782"/>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2"/>
              </a:buClr>
              <a:buSzPts val="1600"/>
              <a:buFont typeface="Arial"/>
              <a:buNone/>
              <a:defRPr sz="1600"/>
            </a:lvl2pPr>
            <a:lvl3pPr lvl="2" algn="l">
              <a:lnSpc>
                <a:spcPct val="90000"/>
              </a:lnSpc>
              <a:spcBef>
                <a:spcPts val="0"/>
              </a:spcBef>
              <a:spcAft>
                <a:spcPts val="0"/>
              </a:spcAft>
              <a:buClr>
                <a:schemeClr val="dk2"/>
              </a:buClr>
              <a:buSzPts val="1600"/>
              <a:buFont typeface="Arial"/>
              <a:buNone/>
              <a:defRPr sz="1600"/>
            </a:lvl3pPr>
            <a:lvl4pPr lvl="3" algn="l">
              <a:lnSpc>
                <a:spcPct val="90000"/>
              </a:lnSpc>
              <a:spcBef>
                <a:spcPts val="0"/>
              </a:spcBef>
              <a:spcAft>
                <a:spcPts val="0"/>
              </a:spcAft>
              <a:buClr>
                <a:schemeClr val="dk2"/>
              </a:buClr>
              <a:buSzPts val="1600"/>
              <a:buFont typeface="Arial"/>
              <a:buNone/>
              <a:defRPr sz="1600"/>
            </a:lvl4pPr>
            <a:lvl5pPr lvl="4" algn="l">
              <a:lnSpc>
                <a:spcPct val="90000"/>
              </a:lnSpc>
              <a:spcBef>
                <a:spcPts val="0"/>
              </a:spcBef>
              <a:spcAft>
                <a:spcPts val="0"/>
              </a:spcAft>
              <a:buClr>
                <a:schemeClr val="dk2"/>
              </a:buClr>
              <a:buSzPts val="1600"/>
              <a:buFont typeface="Arial"/>
              <a:buNone/>
              <a:defRPr sz="1600"/>
            </a:lvl5pPr>
            <a:lvl6pPr lvl="5" algn="l">
              <a:lnSpc>
                <a:spcPct val="90000"/>
              </a:lnSpc>
              <a:spcBef>
                <a:spcPts val="0"/>
              </a:spcBef>
              <a:spcAft>
                <a:spcPts val="0"/>
              </a:spcAft>
              <a:buClr>
                <a:schemeClr val="dk1"/>
              </a:buClr>
              <a:buSzPts val="1600"/>
              <a:buNone/>
              <a:defRPr sz="1600"/>
            </a:lvl6pPr>
            <a:lvl7pPr lvl="6" algn="l">
              <a:lnSpc>
                <a:spcPct val="90000"/>
              </a:lnSpc>
              <a:spcBef>
                <a:spcPts val="0"/>
              </a:spcBef>
              <a:spcAft>
                <a:spcPts val="0"/>
              </a:spcAft>
              <a:buClr>
                <a:schemeClr val="dk1"/>
              </a:buClr>
              <a:buSzPts val="1600"/>
              <a:buNone/>
              <a:defRPr sz="1600"/>
            </a:lvl7pPr>
            <a:lvl8pPr lvl="7" algn="l">
              <a:lnSpc>
                <a:spcPct val="90000"/>
              </a:lnSpc>
              <a:spcBef>
                <a:spcPts val="0"/>
              </a:spcBef>
              <a:spcAft>
                <a:spcPts val="0"/>
              </a:spcAft>
              <a:buClr>
                <a:schemeClr val="dk1"/>
              </a:buClr>
              <a:buSzPts val="1600"/>
              <a:buNone/>
              <a:defRPr sz="1600"/>
            </a:lvl8pPr>
            <a:lvl9pPr lvl="8" algn="l">
              <a:lnSpc>
                <a:spcPct val="90000"/>
              </a:lnSpc>
              <a:spcBef>
                <a:spcPts val="0"/>
              </a:spcBef>
              <a:spcAft>
                <a:spcPts val="0"/>
              </a:spcAft>
              <a:buClr>
                <a:schemeClr val="dk1"/>
              </a:buClr>
              <a:buSzPts val="1600"/>
              <a:buNone/>
              <a:defRPr sz="1600"/>
            </a:lvl9pPr>
          </a:lstStyle>
          <a:p>
            <a:endParaRPr/>
          </a:p>
        </p:txBody>
      </p:sp>
      <p:sp>
        <p:nvSpPr>
          <p:cNvPr id="579" name="Google Shape;579;p62"/>
          <p:cNvSpPr txBox="1">
            <a:spLocks noGrp="1"/>
          </p:cNvSpPr>
          <p:nvPr>
            <p:ph type="subTitle" idx="3"/>
          </p:nvPr>
        </p:nvSpPr>
        <p:spPr>
          <a:xfrm>
            <a:off x="5915073" y="2787330"/>
            <a:ext cx="2624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80" name="Google Shape;580;p62"/>
          <p:cNvSpPr>
            <a:spLocks noGrp="1"/>
          </p:cNvSpPr>
          <p:nvPr>
            <p:ph type="pic" idx="4"/>
          </p:nvPr>
        </p:nvSpPr>
        <p:spPr>
          <a:xfrm>
            <a:off x="6113699" y="1751277"/>
            <a:ext cx="320040" cy="320336"/>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581"/>
        <p:cNvGrpSpPr/>
        <p:nvPr/>
      </p:nvGrpSpPr>
      <p:grpSpPr>
        <a:xfrm>
          <a:off x="0" y="0"/>
          <a:ext cx="0" cy="0"/>
          <a:chOff x="0" y="0"/>
          <a:chExt cx="0" cy="0"/>
        </a:xfrm>
      </p:grpSpPr>
      <p:pic>
        <p:nvPicPr>
          <p:cNvPr id="582" name="Google Shape;582;p63"/>
          <p:cNvPicPr preferRelativeResize="0"/>
          <p:nvPr/>
        </p:nvPicPr>
        <p:blipFill rotWithShape="1">
          <a:blip r:embed="rId2">
            <a:alphaModFix/>
          </a:blip>
          <a:srcRect/>
          <a:stretch/>
        </p:blipFill>
        <p:spPr>
          <a:xfrm>
            <a:off x="2098301" y="-1004424"/>
            <a:ext cx="5143500" cy="5148263"/>
          </a:xfrm>
          <a:prstGeom prst="rect">
            <a:avLst/>
          </a:prstGeom>
          <a:noFill/>
          <a:ln>
            <a:noFill/>
          </a:ln>
        </p:spPr>
      </p:pic>
      <p:sp>
        <p:nvSpPr>
          <p:cNvPr id="583" name="Google Shape;583;p63"/>
          <p:cNvSpPr>
            <a:spLocks noGrp="1"/>
          </p:cNvSpPr>
          <p:nvPr>
            <p:ph type="pic" idx="2"/>
          </p:nvPr>
        </p:nvSpPr>
        <p:spPr>
          <a:xfrm>
            <a:off x="4221025" y="730325"/>
            <a:ext cx="4923000" cy="3729751"/>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84" name="Google Shape;584;p63"/>
          <p:cNvPicPr preferRelativeResize="0"/>
          <p:nvPr/>
        </p:nvPicPr>
        <p:blipFill rotWithShape="1">
          <a:blip r:embed="rId3">
            <a:alphaModFix/>
          </a:blip>
          <a:srcRect/>
          <a:stretch/>
        </p:blipFill>
        <p:spPr>
          <a:xfrm>
            <a:off x="4221035" y="428238"/>
            <a:ext cx="7228331" cy="302088"/>
          </a:xfrm>
          <a:prstGeom prst="rect">
            <a:avLst/>
          </a:prstGeom>
          <a:noFill/>
          <a:ln>
            <a:noFill/>
          </a:ln>
        </p:spPr>
      </p:pic>
      <p:sp>
        <p:nvSpPr>
          <p:cNvPr id="585" name="Google Shape;585;p63"/>
          <p:cNvSpPr txBox="1">
            <a:spLocks noGrp="1"/>
          </p:cNvSpPr>
          <p:nvPr>
            <p:ph type="subTitle" idx="1"/>
          </p:nvPr>
        </p:nvSpPr>
        <p:spPr>
          <a:xfrm>
            <a:off x="342525"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86" name="Google Shape;586;p63"/>
          <p:cNvSpPr txBox="1">
            <a:spLocks noGrp="1"/>
          </p:cNvSpPr>
          <p:nvPr>
            <p:ph type="title"/>
          </p:nvPr>
        </p:nvSpPr>
        <p:spPr>
          <a:xfrm>
            <a:off x="342525"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87" name="Google Shape;587;p63"/>
          <p:cNvSpPr txBox="1">
            <a:spLocks noGrp="1"/>
          </p:cNvSpPr>
          <p:nvPr>
            <p:ph type="subTitle" idx="3"/>
          </p:nvPr>
        </p:nvSpPr>
        <p:spPr>
          <a:xfrm>
            <a:off x="342525"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89"/>
        <p:cNvGrpSpPr/>
        <p:nvPr/>
      </p:nvGrpSpPr>
      <p:grpSpPr>
        <a:xfrm>
          <a:off x="0" y="0"/>
          <a:ext cx="0" cy="0"/>
          <a:chOff x="0" y="0"/>
          <a:chExt cx="0" cy="0"/>
        </a:xfrm>
      </p:grpSpPr>
      <p:pic>
        <p:nvPicPr>
          <p:cNvPr id="90" name="Google Shape;90;p10"/>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91" name="Google Shape;91;p10"/>
          <p:cNvSpPr/>
          <p:nvPr/>
        </p:nvSpPr>
        <p:spPr>
          <a:xfrm>
            <a:off x="3665700" y="2094738"/>
            <a:ext cx="1812600" cy="958787"/>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a:solidFill>
                  <a:schemeClr val="dk1"/>
                </a:solidFill>
              </a:rPr>
              <a:t>Q&amp;A</a:t>
            </a:r>
            <a:endParaRPr sz="6000" b="1" i="0">
              <a:solidFill>
                <a:schemeClr val="dk1"/>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588"/>
        <p:cNvGrpSpPr/>
        <p:nvPr/>
      </p:nvGrpSpPr>
      <p:grpSpPr>
        <a:xfrm>
          <a:off x="0" y="0"/>
          <a:ext cx="0" cy="0"/>
          <a:chOff x="0" y="0"/>
          <a:chExt cx="0" cy="0"/>
        </a:xfrm>
      </p:grpSpPr>
      <p:sp>
        <p:nvSpPr>
          <p:cNvPr id="589" name="Google Shape;589;p64"/>
          <p:cNvSpPr txBox="1">
            <a:spLocks noGrp="1"/>
          </p:cNvSpPr>
          <p:nvPr>
            <p:ph type="title"/>
          </p:nvPr>
        </p:nvSpPr>
        <p:spPr>
          <a:xfrm>
            <a:off x="5343151"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590" name="Google Shape;590;p64"/>
          <p:cNvPicPr preferRelativeResize="0"/>
          <p:nvPr/>
        </p:nvPicPr>
        <p:blipFill rotWithShape="1">
          <a:blip r:embed="rId2">
            <a:alphaModFix/>
          </a:blip>
          <a:srcRect/>
          <a:stretch/>
        </p:blipFill>
        <p:spPr>
          <a:xfrm>
            <a:off x="2334986" y="-1266636"/>
            <a:ext cx="5143500" cy="5148263"/>
          </a:xfrm>
          <a:prstGeom prst="rect">
            <a:avLst/>
          </a:prstGeom>
          <a:noFill/>
          <a:ln>
            <a:noFill/>
          </a:ln>
        </p:spPr>
      </p:pic>
      <p:sp>
        <p:nvSpPr>
          <p:cNvPr id="591" name="Google Shape;591;p64"/>
          <p:cNvSpPr>
            <a:spLocks noGrp="1"/>
          </p:cNvSpPr>
          <p:nvPr>
            <p:ph type="pic" idx="2"/>
          </p:nvPr>
        </p:nvSpPr>
        <p:spPr>
          <a:xfrm>
            <a:off x="0" y="914896"/>
            <a:ext cx="5051700" cy="3641169"/>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92" name="Google Shape;592;p64"/>
          <p:cNvPicPr preferRelativeResize="0"/>
          <p:nvPr/>
        </p:nvPicPr>
        <p:blipFill rotWithShape="1">
          <a:blip r:embed="rId3">
            <a:alphaModFix/>
          </a:blip>
          <a:srcRect/>
          <a:stretch/>
        </p:blipFill>
        <p:spPr>
          <a:xfrm>
            <a:off x="-2176384" y="602082"/>
            <a:ext cx="7228331" cy="302088"/>
          </a:xfrm>
          <a:prstGeom prst="rect">
            <a:avLst/>
          </a:prstGeom>
          <a:noFill/>
          <a:ln>
            <a:noFill/>
          </a:ln>
        </p:spPr>
      </p:pic>
      <p:sp>
        <p:nvSpPr>
          <p:cNvPr id="593" name="Google Shape;593;p64"/>
          <p:cNvSpPr txBox="1">
            <a:spLocks noGrp="1"/>
          </p:cNvSpPr>
          <p:nvPr>
            <p:ph type="subTitle" idx="1"/>
          </p:nvPr>
        </p:nvSpPr>
        <p:spPr>
          <a:xfrm>
            <a:off x="5343150"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94" name="Google Shape;594;p64"/>
          <p:cNvSpPr txBox="1">
            <a:spLocks noGrp="1"/>
          </p:cNvSpPr>
          <p:nvPr>
            <p:ph type="subTitle" idx="3"/>
          </p:nvPr>
        </p:nvSpPr>
        <p:spPr>
          <a:xfrm>
            <a:off x="5343150"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595"/>
        <p:cNvGrpSpPr/>
        <p:nvPr/>
      </p:nvGrpSpPr>
      <p:grpSpPr>
        <a:xfrm>
          <a:off x="0" y="0"/>
          <a:ext cx="0" cy="0"/>
          <a:chOff x="0" y="0"/>
          <a:chExt cx="0" cy="0"/>
        </a:xfrm>
      </p:grpSpPr>
      <p:pic>
        <p:nvPicPr>
          <p:cNvPr id="596" name="Google Shape;596;p65"/>
          <p:cNvPicPr preferRelativeResize="0"/>
          <p:nvPr/>
        </p:nvPicPr>
        <p:blipFill rotWithShape="1">
          <a:blip r:embed="rId2">
            <a:alphaModFix/>
          </a:blip>
          <a:srcRect/>
          <a:stretch/>
        </p:blipFill>
        <p:spPr>
          <a:xfrm>
            <a:off x="-930729" y="-1711439"/>
            <a:ext cx="5143500" cy="5148263"/>
          </a:xfrm>
          <a:prstGeom prst="rect">
            <a:avLst/>
          </a:prstGeom>
          <a:noFill/>
          <a:ln>
            <a:noFill/>
          </a:ln>
        </p:spPr>
      </p:pic>
      <p:sp>
        <p:nvSpPr>
          <p:cNvPr id="597" name="Google Shape;597;p65"/>
          <p:cNvSpPr>
            <a:spLocks noGrp="1"/>
          </p:cNvSpPr>
          <p:nvPr>
            <p:ph type="pic" idx="2"/>
          </p:nvPr>
        </p:nvSpPr>
        <p:spPr>
          <a:xfrm>
            <a:off x="370058" y="953306"/>
            <a:ext cx="8403900" cy="4233317"/>
          </a:xfrm>
          <a:prstGeom prst="roundRect">
            <a:avLst>
              <a:gd name="adj" fmla="val 0"/>
            </a:avLst>
          </a:prstGeom>
          <a:solidFill>
            <a:srgbClr val="090C0F"/>
          </a:solidFill>
          <a:ln>
            <a:noFill/>
          </a:ln>
          <a:effectLst>
            <a:reflection stA="20000" endPos="35000" sy="-100000" algn="bl" rotWithShape="0"/>
          </a:effectLst>
        </p:spPr>
      </p:sp>
      <p:pic>
        <p:nvPicPr>
          <p:cNvPr id="598" name="Google Shape;598;p65"/>
          <p:cNvPicPr preferRelativeResize="0"/>
          <p:nvPr/>
        </p:nvPicPr>
        <p:blipFill rotWithShape="1">
          <a:blip r:embed="rId3">
            <a:alphaModFix/>
          </a:blip>
          <a:srcRect/>
          <a:stretch/>
        </p:blipFill>
        <p:spPr>
          <a:xfrm>
            <a:off x="370060" y="602081"/>
            <a:ext cx="8403887" cy="35121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599"/>
        <p:cNvGrpSpPr/>
        <p:nvPr/>
      </p:nvGrpSpPr>
      <p:grpSpPr>
        <a:xfrm>
          <a:off x="0" y="0"/>
          <a:ext cx="0" cy="0"/>
          <a:chOff x="0" y="0"/>
          <a:chExt cx="0" cy="0"/>
        </a:xfrm>
      </p:grpSpPr>
      <p:pic>
        <p:nvPicPr>
          <p:cNvPr id="600" name="Google Shape;600;p66"/>
          <p:cNvPicPr preferRelativeResize="0"/>
          <p:nvPr/>
        </p:nvPicPr>
        <p:blipFill rotWithShape="1">
          <a:blip r:embed="rId2">
            <a:alphaModFix/>
          </a:blip>
          <a:srcRect/>
          <a:stretch/>
        </p:blipFill>
        <p:spPr>
          <a:xfrm>
            <a:off x="5211343" y="-1372870"/>
            <a:ext cx="5143500" cy="5148263"/>
          </a:xfrm>
          <a:prstGeom prst="rect">
            <a:avLst/>
          </a:prstGeom>
          <a:noFill/>
          <a:ln>
            <a:noFill/>
          </a:ln>
        </p:spPr>
      </p:pic>
      <p:sp>
        <p:nvSpPr>
          <p:cNvPr id="601" name="Google Shape;601;p66"/>
          <p:cNvSpPr>
            <a:spLocks noGrp="1"/>
          </p:cNvSpPr>
          <p:nvPr>
            <p:ph type="pic" idx="2"/>
          </p:nvPr>
        </p:nvSpPr>
        <p:spPr>
          <a:xfrm>
            <a:off x="370058" y="953306"/>
            <a:ext cx="8403900" cy="4233317"/>
          </a:xfrm>
          <a:prstGeom prst="roundRect">
            <a:avLst>
              <a:gd name="adj" fmla="val 0"/>
            </a:avLst>
          </a:prstGeom>
          <a:solidFill>
            <a:srgbClr val="0A0C10"/>
          </a:solidFill>
          <a:ln>
            <a:noFill/>
          </a:ln>
          <a:effectLst>
            <a:reflection stA="20000" endPos="35000" sy="-100000" algn="bl" rotWithShape="0"/>
          </a:effectLst>
        </p:spPr>
      </p:sp>
      <p:pic>
        <p:nvPicPr>
          <p:cNvPr id="602" name="Google Shape;602;p66"/>
          <p:cNvPicPr preferRelativeResize="0"/>
          <p:nvPr/>
        </p:nvPicPr>
        <p:blipFill rotWithShape="1">
          <a:blip r:embed="rId3">
            <a:alphaModFix/>
          </a:blip>
          <a:srcRect/>
          <a:stretch/>
        </p:blipFill>
        <p:spPr>
          <a:xfrm>
            <a:off x="370060" y="602081"/>
            <a:ext cx="8403887" cy="351218"/>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603"/>
        <p:cNvGrpSpPr/>
        <p:nvPr/>
      </p:nvGrpSpPr>
      <p:grpSpPr>
        <a:xfrm>
          <a:off x="0" y="0"/>
          <a:ext cx="0" cy="0"/>
          <a:chOff x="0" y="0"/>
          <a:chExt cx="0" cy="0"/>
        </a:xfrm>
      </p:grpSpPr>
      <p:pic>
        <p:nvPicPr>
          <p:cNvPr id="604" name="Google Shape;604;p67"/>
          <p:cNvPicPr preferRelativeResize="0"/>
          <p:nvPr/>
        </p:nvPicPr>
        <p:blipFill rotWithShape="1">
          <a:blip r:embed="rId2">
            <a:alphaModFix/>
          </a:blip>
          <a:srcRect/>
          <a:stretch/>
        </p:blipFill>
        <p:spPr>
          <a:xfrm>
            <a:off x="5777323" y="-1223400"/>
            <a:ext cx="5143500" cy="5148263"/>
          </a:xfrm>
          <a:prstGeom prst="rect">
            <a:avLst/>
          </a:prstGeom>
          <a:noFill/>
          <a:ln>
            <a:noFill/>
          </a:ln>
        </p:spPr>
      </p:pic>
      <p:grpSp>
        <p:nvGrpSpPr>
          <p:cNvPr id="605" name="Google Shape;605;p67"/>
          <p:cNvGrpSpPr/>
          <p:nvPr/>
        </p:nvGrpSpPr>
        <p:grpSpPr>
          <a:xfrm>
            <a:off x="3992032" y="663894"/>
            <a:ext cx="4926395" cy="3608009"/>
            <a:chOff x="4796385" y="2821973"/>
            <a:chExt cx="5385971" cy="3940946"/>
          </a:xfrm>
        </p:grpSpPr>
        <p:sp>
          <p:nvSpPr>
            <p:cNvPr id="606" name="Google Shape;606;p67"/>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07" name="Google Shape;607;p67"/>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08" name="Google Shape;608;p67"/>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09" name="Google Shape;609;p67"/>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10" name="Google Shape;610;p67"/>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11" name="Google Shape;611;p67"/>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11"/>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612" name="Google Shape;612;p67"/>
          <p:cNvSpPr/>
          <p:nvPr/>
        </p:nvSpPr>
        <p:spPr>
          <a:xfrm>
            <a:off x="4076700" y="781773"/>
            <a:ext cx="4219575" cy="303869"/>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13" name="Google Shape;613;p67"/>
          <p:cNvSpPr/>
          <p:nvPr/>
        </p:nvSpPr>
        <p:spPr>
          <a:xfrm>
            <a:off x="4765204" y="1126549"/>
            <a:ext cx="2819400" cy="224184"/>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14" name="Google Shape;614;p67"/>
          <p:cNvSpPr txBox="1">
            <a:spLocks noGrp="1"/>
          </p:cNvSpPr>
          <p:nvPr>
            <p:ph type="subTitle" idx="1"/>
          </p:nvPr>
        </p:nvSpPr>
        <p:spPr>
          <a:xfrm>
            <a:off x="4206240" y="832874"/>
            <a:ext cx="30723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Arial"/>
              <a:buNone/>
              <a:defRPr sz="1200">
                <a:solidFill>
                  <a:schemeClr val="dk1"/>
                </a:solidFill>
              </a:defRPr>
            </a:lvl2pPr>
            <a:lvl3pPr lvl="2" algn="l">
              <a:lnSpc>
                <a:spcPct val="90000"/>
              </a:lnSpc>
              <a:spcBef>
                <a:spcPts val="0"/>
              </a:spcBef>
              <a:spcAft>
                <a:spcPts val="0"/>
              </a:spcAft>
              <a:buClr>
                <a:schemeClr val="dk1"/>
              </a:buClr>
              <a:buSzPts val="1200"/>
              <a:buFont typeface="Arial"/>
              <a:buNone/>
              <a:defRPr sz="1200">
                <a:solidFill>
                  <a:schemeClr val="dk1"/>
                </a:solidFill>
              </a:defRPr>
            </a:lvl3pPr>
            <a:lvl4pPr lvl="3" algn="l">
              <a:lnSpc>
                <a:spcPct val="90000"/>
              </a:lnSpc>
              <a:spcBef>
                <a:spcPts val="0"/>
              </a:spcBef>
              <a:spcAft>
                <a:spcPts val="0"/>
              </a:spcAft>
              <a:buClr>
                <a:schemeClr val="dk1"/>
              </a:buClr>
              <a:buSzPts val="1200"/>
              <a:buFont typeface="Arial"/>
              <a:buNone/>
              <a:defRPr sz="1200">
                <a:solidFill>
                  <a:schemeClr val="dk1"/>
                </a:solidFill>
              </a:defRPr>
            </a:lvl4pPr>
            <a:lvl5pPr lvl="4" algn="l">
              <a:lnSpc>
                <a:spcPct val="90000"/>
              </a:lnSpc>
              <a:spcBef>
                <a:spcPts val="0"/>
              </a:spcBef>
              <a:spcAft>
                <a:spcPts val="0"/>
              </a:spcAft>
              <a:buClr>
                <a:schemeClr val="dk1"/>
              </a:buClr>
              <a:buSzPts val="1200"/>
              <a:buFont typeface="Arial"/>
              <a:buNone/>
              <a:defRPr sz="1200">
                <a:solidFill>
                  <a:schemeClr val="dk1"/>
                </a:solidFill>
              </a:defRPr>
            </a:lvl5pPr>
            <a:lvl6pPr lvl="5" algn="l">
              <a:lnSpc>
                <a:spcPct val="90000"/>
              </a:lnSpc>
              <a:spcBef>
                <a:spcPts val="0"/>
              </a:spcBef>
              <a:spcAft>
                <a:spcPts val="0"/>
              </a:spcAft>
              <a:buClr>
                <a:schemeClr val="dk1"/>
              </a:buClr>
              <a:buSzPts val="1200"/>
              <a:buNone/>
              <a:defRPr sz="1200">
                <a:solidFill>
                  <a:schemeClr val="dk1"/>
                </a:solidFill>
              </a:defRPr>
            </a:lvl6pPr>
            <a:lvl7pPr lvl="6" algn="l">
              <a:lnSpc>
                <a:spcPct val="90000"/>
              </a:lnSpc>
              <a:spcBef>
                <a:spcPts val="0"/>
              </a:spcBef>
              <a:spcAft>
                <a:spcPts val="0"/>
              </a:spcAft>
              <a:buClr>
                <a:schemeClr val="dk1"/>
              </a:buClr>
              <a:buSzPts val="1200"/>
              <a:buNone/>
              <a:defRPr sz="1200">
                <a:solidFill>
                  <a:schemeClr val="dk1"/>
                </a:solidFill>
              </a:defRPr>
            </a:lvl7pPr>
            <a:lvl8pPr lvl="7" algn="l">
              <a:lnSpc>
                <a:spcPct val="90000"/>
              </a:lnSpc>
              <a:spcBef>
                <a:spcPts val="0"/>
              </a:spcBef>
              <a:spcAft>
                <a:spcPts val="0"/>
              </a:spcAft>
              <a:buClr>
                <a:schemeClr val="dk1"/>
              </a:buClr>
              <a:buSzPts val="1200"/>
              <a:buNone/>
              <a:defRPr sz="1200">
                <a:solidFill>
                  <a:schemeClr val="dk1"/>
                </a:solidFill>
              </a:defRPr>
            </a:lvl8pPr>
            <a:lvl9pPr lvl="8" algn="l">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615" name="Google Shape;615;p67"/>
          <p:cNvSpPr txBox="1">
            <a:spLocks noGrp="1"/>
          </p:cNvSpPr>
          <p:nvPr>
            <p:ph type="subTitle" idx="2"/>
          </p:nvPr>
        </p:nvSpPr>
        <p:spPr>
          <a:xfrm>
            <a:off x="4764024" y="1171516"/>
            <a:ext cx="39777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16" name="Google Shape;616;p67"/>
          <p:cNvSpPr txBox="1">
            <a:spLocks noGrp="1"/>
          </p:cNvSpPr>
          <p:nvPr>
            <p:ph type="subTitle" idx="3"/>
          </p:nvPr>
        </p:nvSpPr>
        <p:spPr>
          <a:xfrm>
            <a:off x="4764024" y="1391175"/>
            <a:ext cx="3977700" cy="276405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17" name="Google Shape;617;p67"/>
          <p:cNvSpPr txBox="1">
            <a:spLocks noGrp="1"/>
          </p:cNvSpPr>
          <p:nvPr>
            <p:ph type="subTitle" idx="4"/>
          </p:nvPr>
        </p:nvSpPr>
        <p:spPr>
          <a:xfrm>
            <a:off x="342525"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18" name="Google Shape;618;p67"/>
          <p:cNvSpPr txBox="1">
            <a:spLocks noGrp="1"/>
          </p:cNvSpPr>
          <p:nvPr>
            <p:ph type="title"/>
          </p:nvPr>
        </p:nvSpPr>
        <p:spPr>
          <a:xfrm>
            <a:off x="342525"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619" name="Google Shape;619;p67"/>
          <p:cNvSpPr txBox="1">
            <a:spLocks noGrp="1"/>
          </p:cNvSpPr>
          <p:nvPr>
            <p:ph type="subTitle" idx="5"/>
          </p:nvPr>
        </p:nvSpPr>
        <p:spPr>
          <a:xfrm>
            <a:off x="342525"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620"/>
        <p:cNvGrpSpPr/>
        <p:nvPr/>
      </p:nvGrpSpPr>
      <p:grpSpPr>
        <a:xfrm>
          <a:off x="0" y="0"/>
          <a:ext cx="0" cy="0"/>
          <a:chOff x="0" y="0"/>
          <a:chExt cx="0" cy="0"/>
        </a:xfrm>
      </p:grpSpPr>
      <p:sp>
        <p:nvSpPr>
          <p:cNvPr id="621" name="Google Shape;621;p68"/>
          <p:cNvSpPr txBox="1">
            <a:spLocks noGrp="1"/>
          </p:cNvSpPr>
          <p:nvPr>
            <p:ph type="title"/>
          </p:nvPr>
        </p:nvSpPr>
        <p:spPr>
          <a:xfrm>
            <a:off x="5343151" y="1589546"/>
            <a:ext cx="3447900" cy="872307"/>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622" name="Google Shape;622;p68"/>
          <p:cNvPicPr preferRelativeResize="0"/>
          <p:nvPr/>
        </p:nvPicPr>
        <p:blipFill rotWithShape="1">
          <a:blip r:embed="rId2">
            <a:alphaModFix/>
          </a:blip>
          <a:srcRect/>
          <a:stretch/>
        </p:blipFill>
        <p:spPr>
          <a:xfrm>
            <a:off x="-1558905" y="-876361"/>
            <a:ext cx="5143500" cy="5148263"/>
          </a:xfrm>
          <a:prstGeom prst="rect">
            <a:avLst/>
          </a:prstGeom>
          <a:noFill/>
          <a:ln>
            <a:noFill/>
          </a:ln>
        </p:spPr>
      </p:pic>
      <p:grpSp>
        <p:nvGrpSpPr>
          <p:cNvPr id="623" name="Google Shape;623;p68"/>
          <p:cNvGrpSpPr/>
          <p:nvPr/>
        </p:nvGrpSpPr>
        <p:grpSpPr>
          <a:xfrm>
            <a:off x="239673" y="663894"/>
            <a:ext cx="4926395" cy="3608009"/>
            <a:chOff x="4796385" y="2821973"/>
            <a:chExt cx="5385971" cy="3940946"/>
          </a:xfrm>
        </p:grpSpPr>
        <p:sp>
          <p:nvSpPr>
            <p:cNvPr id="624" name="Google Shape;624;p68"/>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5" name="Google Shape;625;p68"/>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6" name="Google Shape;626;p68"/>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7" name="Google Shape;627;p68"/>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8" name="Google Shape;628;p68"/>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29" name="Google Shape;629;p68"/>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11"/>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630" name="Google Shape;630;p68"/>
          <p:cNvSpPr/>
          <p:nvPr/>
        </p:nvSpPr>
        <p:spPr>
          <a:xfrm>
            <a:off x="324341" y="781773"/>
            <a:ext cx="4219575" cy="303869"/>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31" name="Google Shape;631;p68"/>
          <p:cNvSpPr/>
          <p:nvPr/>
        </p:nvSpPr>
        <p:spPr>
          <a:xfrm>
            <a:off x="1012845" y="1126549"/>
            <a:ext cx="2819400" cy="224184"/>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32" name="Google Shape;632;p68"/>
          <p:cNvSpPr txBox="1">
            <a:spLocks noGrp="1"/>
          </p:cNvSpPr>
          <p:nvPr>
            <p:ph type="subTitle" idx="1"/>
          </p:nvPr>
        </p:nvSpPr>
        <p:spPr>
          <a:xfrm>
            <a:off x="457200" y="832874"/>
            <a:ext cx="30723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Arial"/>
              <a:buNone/>
              <a:defRPr sz="1200" b="1">
                <a:solidFill>
                  <a:schemeClr val="dk1"/>
                </a:solidFill>
              </a:defRPr>
            </a:lvl2pPr>
            <a:lvl3pPr lvl="2" algn="l">
              <a:lnSpc>
                <a:spcPct val="90000"/>
              </a:lnSpc>
              <a:spcBef>
                <a:spcPts val="0"/>
              </a:spcBef>
              <a:spcAft>
                <a:spcPts val="0"/>
              </a:spcAft>
              <a:buClr>
                <a:schemeClr val="dk1"/>
              </a:buClr>
              <a:buSzPts val="1200"/>
              <a:buFont typeface="Arial"/>
              <a:buNone/>
              <a:defRPr sz="1200" b="1">
                <a:solidFill>
                  <a:schemeClr val="dk1"/>
                </a:solidFill>
              </a:defRPr>
            </a:lvl3pPr>
            <a:lvl4pPr lvl="3" algn="l">
              <a:lnSpc>
                <a:spcPct val="90000"/>
              </a:lnSpc>
              <a:spcBef>
                <a:spcPts val="0"/>
              </a:spcBef>
              <a:spcAft>
                <a:spcPts val="0"/>
              </a:spcAft>
              <a:buClr>
                <a:schemeClr val="dk1"/>
              </a:buClr>
              <a:buSzPts val="1200"/>
              <a:buFont typeface="Arial"/>
              <a:buNone/>
              <a:defRPr sz="1200" b="1">
                <a:solidFill>
                  <a:schemeClr val="dk1"/>
                </a:solidFill>
              </a:defRPr>
            </a:lvl4pPr>
            <a:lvl5pPr lvl="4" algn="l">
              <a:lnSpc>
                <a:spcPct val="90000"/>
              </a:lnSpc>
              <a:spcBef>
                <a:spcPts val="0"/>
              </a:spcBef>
              <a:spcAft>
                <a:spcPts val="0"/>
              </a:spcAft>
              <a:buClr>
                <a:schemeClr val="dk1"/>
              </a:buClr>
              <a:buSzPts val="1200"/>
              <a:buFont typeface="Arial"/>
              <a:buNone/>
              <a:defRPr sz="1200" b="1">
                <a:solidFill>
                  <a:schemeClr val="dk1"/>
                </a:solidFill>
              </a:defRPr>
            </a:lvl5pPr>
            <a:lvl6pPr lvl="5" algn="l">
              <a:lnSpc>
                <a:spcPct val="90000"/>
              </a:lnSpc>
              <a:spcBef>
                <a:spcPts val="0"/>
              </a:spcBef>
              <a:spcAft>
                <a:spcPts val="0"/>
              </a:spcAft>
              <a:buClr>
                <a:schemeClr val="dk1"/>
              </a:buClr>
              <a:buSzPts val="1200"/>
              <a:buNone/>
              <a:defRPr sz="1200" b="1">
                <a:solidFill>
                  <a:schemeClr val="dk1"/>
                </a:solidFill>
              </a:defRPr>
            </a:lvl6pPr>
            <a:lvl7pPr lvl="6" algn="l">
              <a:lnSpc>
                <a:spcPct val="90000"/>
              </a:lnSpc>
              <a:spcBef>
                <a:spcPts val="0"/>
              </a:spcBef>
              <a:spcAft>
                <a:spcPts val="0"/>
              </a:spcAft>
              <a:buClr>
                <a:schemeClr val="dk1"/>
              </a:buClr>
              <a:buSzPts val="1200"/>
              <a:buNone/>
              <a:defRPr sz="1200" b="1">
                <a:solidFill>
                  <a:schemeClr val="dk1"/>
                </a:solidFill>
              </a:defRPr>
            </a:lvl7pPr>
            <a:lvl8pPr lvl="7" algn="l">
              <a:lnSpc>
                <a:spcPct val="90000"/>
              </a:lnSpc>
              <a:spcBef>
                <a:spcPts val="0"/>
              </a:spcBef>
              <a:spcAft>
                <a:spcPts val="0"/>
              </a:spcAft>
              <a:buClr>
                <a:schemeClr val="dk1"/>
              </a:buClr>
              <a:buSzPts val="1200"/>
              <a:buNone/>
              <a:defRPr sz="1200" b="1">
                <a:solidFill>
                  <a:schemeClr val="dk1"/>
                </a:solidFill>
              </a:defRPr>
            </a:lvl8pPr>
            <a:lvl9pPr lvl="8" algn="l">
              <a:lnSpc>
                <a:spcPct val="90000"/>
              </a:lnSpc>
              <a:spcBef>
                <a:spcPts val="0"/>
              </a:spcBef>
              <a:spcAft>
                <a:spcPts val="0"/>
              </a:spcAft>
              <a:buClr>
                <a:schemeClr val="dk1"/>
              </a:buClr>
              <a:buSzPts val="1200"/>
              <a:buNone/>
              <a:defRPr sz="1200" b="1">
                <a:solidFill>
                  <a:schemeClr val="dk1"/>
                </a:solidFill>
              </a:defRPr>
            </a:lvl9pPr>
          </a:lstStyle>
          <a:p>
            <a:endParaRPr/>
          </a:p>
        </p:txBody>
      </p:sp>
      <p:sp>
        <p:nvSpPr>
          <p:cNvPr id="633" name="Google Shape;633;p68"/>
          <p:cNvSpPr txBox="1">
            <a:spLocks noGrp="1"/>
          </p:cNvSpPr>
          <p:nvPr>
            <p:ph type="subTitle" idx="2"/>
          </p:nvPr>
        </p:nvSpPr>
        <p:spPr>
          <a:xfrm>
            <a:off x="1014984" y="1171516"/>
            <a:ext cx="3977700" cy="24712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34" name="Google Shape;634;p68"/>
          <p:cNvSpPr txBox="1">
            <a:spLocks noGrp="1"/>
          </p:cNvSpPr>
          <p:nvPr>
            <p:ph type="subTitle" idx="3"/>
          </p:nvPr>
        </p:nvSpPr>
        <p:spPr>
          <a:xfrm>
            <a:off x="1014984" y="1391175"/>
            <a:ext cx="3977700" cy="276405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35" name="Google Shape;635;p68"/>
          <p:cNvSpPr txBox="1">
            <a:spLocks noGrp="1"/>
          </p:cNvSpPr>
          <p:nvPr>
            <p:ph type="subTitle" idx="4"/>
          </p:nvPr>
        </p:nvSpPr>
        <p:spPr>
          <a:xfrm>
            <a:off x="5343150" y="2516929"/>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36" name="Google Shape;636;p68"/>
          <p:cNvSpPr txBox="1">
            <a:spLocks noGrp="1"/>
          </p:cNvSpPr>
          <p:nvPr>
            <p:ph type="subTitle" idx="5"/>
          </p:nvPr>
        </p:nvSpPr>
        <p:spPr>
          <a:xfrm>
            <a:off x="5343150" y="2831545"/>
            <a:ext cx="3447900" cy="53089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637"/>
        <p:cNvGrpSpPr/>
        <p:nvPr/>
      </p:nvGrpSpPr>
      <p:grpSpPr>
        <a:xfrm>
          <a:off x="0" y="0"/>
          <a:ext cx="0" cy="0"/>
          <a:chOff x="0" y="0"/>
          <a:chExt cx="0" cy="0"/>
        </a:xfrm>
      </p:grpSpPr>
      <p:sp>
        <p:nvSpPr>
          <p:cNvPr id="638" name="Google Shape;638;p69"/>
          <p:cNvSpPr/>
          <p:nvPr/>
        </p:nvSpPr>
        <p:spPr>
          <a:xfrm>
            <a:off x="722158" y="641490"/>
            <a:ext cx="7699683" cy="3981403"/>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39" name="Google Shape;639;p69"/>
          <p:cNvSpPr>
            <a:spLocks noGrp="1"/>
          </p:cNvSpPr>
          <p:nvPr>
            <p:ph type="pic" idx="2"/>
          </p:nvPr>
        </p:nvSpPr>
        <p:spPr>
          <a:xfrm>
            <a:off x="4143373" y="2702972"/>
            <a:ext cx="857250" cy="85804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40" name="Google Shape;640;p69"/>
          <p:cNvSpPr txBox="1"/>
          <p:nvPr/>
        </p:nvSpPr>
        <p:spPr>
          <a:xfrm>
            <a:off x="4271971" y="694879"/>
            <a:ext cx="600000" cy="131341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641" name="Google Shape;641;p69"/>
          <p:cNvSpPr txBox="1">
            <a:spLocks noGrp="1"/>
          </p:cNvSpPr>
          <p:nvPr>
            <p:ph type="subTitle" idx="1"/>
          </p:nvPr>
        </p:nvSpPr>
        <p:spPr>
          <a:xfrm>
            <a:off x="2807208" y="3980955"/>
            <a:ext cx="3538800" cy="338713"/>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42" name="Google Shape;642;p69"/>
          <p:cNvSpPr txBox="1">
            <a:spLocks noGrp="1"/>
          </p:cNvSpPr>
          <p:nvPr>
            <p:ph type="subTitle" idx="3"/>
          </p:nvPr>
        </p:nvSpPr>
        <p:spPr>
          <a:xfrm>
            <a:off x="2807208" y="3706381"/>
            <a:ext cx="3538800" cy="24712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200"/>
              <a:buFont typeface="Arial"/>
              <a:buNone/>
              <a:defRPr sz="14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200"/>
              <a:buFont typeface="Arial"/>
              <a:buNone/>
              <a:defRPr sz="1200">
                <a:solidFill>
                  <a:schemeClr val="dk1"/>
                </a:solidFill>
              </a:defRPr>
            </a:lvl2pPr>
            <a:lvl3pPr lvl="2" algn="ctr">
              <a:lnSpc>
                <a:spcPct val="90000"/>
              </a:lnSpc>
              <a:spcBef>
                <a:spcPts val="0"/>
              </a:spcBef>
              <a:spcAft>
                <a:spcPts val="0"/>
              </a:spcAft>
              <a:buClr>
                <a:schemeClr val="dk1"/>
              </a:buClr>
              <a:buSzPts val="1200"/>
              <a:buFont typeface="Arial"/>
              <a:buNone/>
              <a:defRPr sz="1200">
                <a:solidFill>
                  <a:schemeClr val="dk1"/>
                </a:solidFill>
              </a:defRPr>
            </a:lvl3pPr>
            <a:lvl4pPr lvl="3" algn="ctr">
              <a:lnSpc>
                <a:spcPct val="90000"/>
              </a:lnSpc>
              <a:spcBef>
                <a:spcPts val="0"/>
              </a:spcBef>
              <a:spcAft>
                <a:spcPts val="0"/>
              </a:spcAft>
              <a:buClr>
                <a:schemeClr val="dk1"/>
              </a:buClr>
              <a:buSzPts val="1200"/>
              <a:buFont typeface="Arial"/>
              <a:buNone/>
              <a:defRPr sz="1200">
                <a:solidFill>
                  <a:schemeClr val="dk1"/>
                </a:solidFill>
              </a:defRPr>
            </a:lvl4pPr>
            <a:lvl5pPr lvl="4" algn="ctr">
              <a:lnSpc>
                <a:spcPct val="90000"/>
              </a:lnSpc>
              <a:spcBef>
                <a:spcPts val="0"/>
              </a:spcBef>
              <a:spcAft>
                <a:spcPts val="0"/>
              </a:spcAft>
              <a:buClr>
                <a:schemeClr val="dk1"/>
              </a:buClr>
              <a:buSzPts val="1200"/>
              <a:buFont typeface="Arial"/>
              <a:buNone/>
              <a:defRPr sz="1200">
                <a:solidFill>
                  <a:schemeClr val="dk1"/>
                </a:solidFill>
              </a:defRPr>
            </a:lvl5pPr>
            <a:lvl6pPr lvl="5" algn="ctr">
              <a:lnSpc>
                <a:spcPct val="90000"/>
              </a:lnSpc>
              <a:spcBef>
                <a:spcPts val="0"/>
              </a:spcBef>
              <a:spcAft>
                <a:spcPts val="0"/>
              </a:spcAft>
              <a:buClr>
                <a:schemeClr val="dk1"/>
              </a:buClr>
              <a:buSzPts val="1200"/>
              <a:buNone/>
              <a:defRPr sz="1200">
                <a:solidFill>
                  <a:schemeClr val="dk1"/>
                </a:solidFill>
              </a:defRPr>
            </a:lvl6pPr>
            <a:lvl7pPr lvl="6" algn="ctr">
              <a:lnSpc>
                <a:spcPct val="90000"/>
              </a:lnSpc>
              <a:spcBef>
                <a:spcPts val="0"/>
              </a:spcBef>
              <a:spcAft>
                <a:spcPts val="0"/>
              </a:spcAft>
              <a:buClr>
                <a:schemeClr val="dk1"/>
              </a:buClr>
              <a:buSzPts val="1200"/>
              <a:buNone/>
              <a:defRPr sz="1200">
                <a:solidFill>
                  <a:schemeClr val="dk1"/>
                </a:solidFill>
              </a:defRPr>
            </a:lvl7pPr>
            <a:lvl8pPr lvl="7" algn="ctr">
              <a:lnSpc>
                <a:spcPct val="90000"/>
              </a:lnSpc>
              <a:spcBef>
                <a:spcPts val="0"/>
              </a:spcBef>
              <a:spcAft>
                <a:spcPts val="0"/>
              </a:spcAft>
              <a:buClr>
                <a:schemeClr val="dk1"/>
              </a:buClr>
              <a:buSzPts val="1200"/>
              <a:buNone/>
              <a:defRPr sz="1200">
                <a:solidFill>
                  <a:schemeClr val="dk1"/>
                </a:solidFill>
              </a:defRPr>
            </a:lvl8pPr>
            <a:lvl9pPr lvl="8" algn="ctr">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643" name="Google Shape;643;p69"/>
          <p:cNvSpPr txBox="1">
            <a:spLocks noGrp="1"/>
          </p:cNvSpPr>
          <p:nvPr>
            <p:ph type="body" idx="4"/>
          </p:nvPr>
        </p:nvSpPr>
        <p:spPr>
          <a:xfrm>
            <a:off x="1995459" y="1322653"/>
            <a:ext cx="5153025" cy="1352873"/>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644"/>
        <p:cNvGrpSpPr/>
        <p:nvPr/>
      </p:nvGrpSpPr>
      <p:grpSpPr>
        <a:xfrm>
          <a:off x="0" y="0"/>
          <a:ext cx="0" cy="0"/>
          <a:chOff x="0" y="0"/>
          <a:chExt cx="0" cy="0"/>
        </a:xfrm>
      </p:grpSpPr>
      <p:sp>
        <p:nvSpPr>
          <p:cNvPr id="645" name="Google Shape;645;p70"/>
          <p:cNvSpPr/>
          <p:nvPr/>
        </p:nvSpPr>
        <p:spPr>
          <a:xfrm>
            <a:off x="722157" y="641489"/>
            <a:ext cx="7699800" cy="3865176"/>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46" name="Google Shape;646;p70"/>
          <p:cNvSpPr>
            <a:spLocks noGrp="1"/>
          </p:cNvSpPr>
          <p:nvPr>
            <p:ph type="pic" idx="2"/>
          </p:nvPr>
        </p:nvSpPr>
        <p:spPr>
          <a:xfrm>
            <a:off x="4143373" y="2702972"/>
            <a:ext cx="857250" cy="85804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47" name="Google Shape;647;p70"/>
          <p:cNvSpPr txBox="1"/>
          <p:nvPr/>
        </p:nvSpPr>
        <p:spPr>
          <a:xfrm>
            <a:off x="4271971" y="694879"/>
            <a:ext cx="600000" cy="131341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648" name="Google Shape;648;p70"/>
          <p:cNvSpPr txBox="1">
            <a:spLocks noGrp="1"/>
          </p:cNvSpPr>
          <p:nvPr>
            <p:ph type="subTitle" idx="1"/>
          </p:nvPr>
        </p:nvSpPr>
        <p:spPr>
          <a:xfrm>
            <a:off x="2807208" y="3980955"/>
            <a:ext cx="3538800" cy="338713"/>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49" name="Google Shape;649;p70"/>
          <p:cNvSpPr txBox="1">
            <a:spLocks noGrp="1"/>
          </p:cNvSpPr>
          <p:nvPr>
            <p:ph type="body" idx="3"/>
          </p:nvPr>
        </p:nvSpPr>
        <p:spPr>
          <a:xfrm>
            <a:off x="1995459" y="1322653"/>
            <a:ext cx="5153025" cy="1352873"/>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50" name="Google Shape;650;p70"/>
          <p:cNvSpPr txBox="1">
            <a:spLocks noGrp="1"/>
          </p:cNvSpPr>
          <p:nvPr>
            <p:ph type="body" idx="4"/>
          </p:nvPr>
        </p:nvSpPr>
        <p:spPr>
          <a:xfrm>
            <a:off x="2807209" y="3688465"/>
            <a:ext cx="3538799" cy="3387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ctr">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651"/>
        <p:cNvGrpSpPr/>
        <p:nvPr/>
      </p:nvGrpSpPr>
      <p:grpSpPr>
        <a:xfrm>
          <a:off x="0" y="0"/>
          <a:ext cx="0" cy="0"/>
          <a:chOff x="0" y="0"/>
          <a:chExt cx="0" cy="0"/>
        </a:xfrm>
      </p:grpSpPr>
      <p:sp>
        <p:nvSpPr>
          <p:cNvPr id="652" name="Google Shape;652;p71"/>
          <p:cNvSpPr/>
          <p:nvPr/>
        </p:nvSpPr>
        <p:spPr>
          <a:xfrm>
            <a:off x="722157" y="641489"/>
            <a:ext cx="7699800" cy="3865176"/>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53" name="Google Shape;653;p71"/>
          <p:cNvSpPr>
            <a:spLocks noGrp="1"/>
          </p:cNvSpPr>
          <p:nvPr>
            <p:ph type="pic" idx="2"/>
          </p:nvPr>
        </p:nvSpPr>
        <p:spPr>
          <a:xfrm>
            <a:off x="4143373" y="2702972"/>
            <a:ext cx="857250" cy="85804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54" name="Google Shape;654;p71"/>
          <p:cNvSpPr txBox="1"/>
          <p:nvPr/>
        </p:nvSpPr>
        <p:spPr>
          <a:xfrm>
            <a:off x="4271971" y="694879"/>
            <a:ext cx="600000" cy="1313415"/>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655" name="Google Shape;655;p71"/>
          <p:cNvSpPr txBox="1">
            <a:spLocks noGrp="1"/>
          </p:cNvSpPr>
          <p:nvPr>
            <p:ph type="subTitle" idx="1"/>
          </p:nvPr>
        </p:nvSpPr>
        <p:spPr>
          <a:xfrm>
            <a:off x="2807208" y="3980955"/>
            <a:ext cx="3538800" cy="338713"/>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56" name="Google Shape;656;p71"/>
          <p:cNvSpPr txBox="1">
            <a:spLocks noGrp="1"/>
          </p:cNvSpPr>
          <p:nvPr>
            <p:ph type="body" idx="3"/>
          </p:nvPr>
        </p:nvSpPr>
        <p:spPr>
          <a:xfrm>
            <a:off x="1995459" y="1322653"/>
            <a:ext cx="5153025" cy="1352873"/>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57" name="Google Shape;657;p71"/>
          <p:cNvSpPr txBox="1">
            <a:spLocks noGrp="1"/>
          </p:cNvSpPr>
          <p:nvPr>
            <p:ph type="body" idx="4"/>
          </p:nvPr>
        </p:nvSpPr>
        <p:spPr>
          <a:xfrm>
            <a:off x="2807209" y="3688465"/>
            <a:ext cx="3538799" cy="3387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ctr">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658"/>
        <p:cNvGrpSpPr/>
        <p:nvPr/>
      </p:nvGrpSpPr>
      <p:grpSpPr>
        <a:xfrm>
          <a:off x="0" y="0"/>
          <a:ext cx="0" cy="0"/>
          <a:chOff x="0" y="0"/>
          <a:chExt cx="0" cy="0"/>
        </a:xfrm>
      </p:grpSpPr>
      <p:sp>
        <p:nvSpPr>
          <p:cNvPr id="659" name="Google Shape;659;p72"/>
          <p:cNvSpPr/>
          <p:nvPr/>
        </p:nvSpPr>
        <p:spPr>
          <a:xfrm>
            <a:off x="4660600" y="743638"/>
            <a:ext cx="3657600" cy="3660987"/>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60" name="Google Shape;660;p72"/>
          <p:cNvSpPr txBox="1"/>
          <p:nvPr/>
        </p:nvSpPr>
        <p:spPr>
          <a:xfrm>
            <a:off x="48584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61" name="Google Shape;661;p72"/>
          <p:cNvSpPr txBox="1">
            <a:spLocks noGrp="1"/>
          </p:cNvSpPr>
          <p:nvPr>
            <p:ph type="subTitle" idx="1"/>
          </p:nvPr>
        </p:nvSpPr>
        <p:spPr>
          <a:xfrm>
            <a:off x="48235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62" name="Google Shape;662;p72"/>
          <p:cNvSpPr txBox="1">
            <a:spLocks noGrp="1"/>
          </p:cNvSpPr>
          <p:nvPr>
            <p:ph type="subTitle" idx="2"/>
          </p:nvPr>
        </p:nvSpPr>
        <p:spPr>
          <a:xfrm>
            <a:off x="48327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63" name="Google Shape;663;p72"/>
          <p:cNvSpPr/>
          <p:nvPr/>
        </p:nvSpPr>
        <p:spPr>
          <a:xfrm>
            <a:off x="825800" y="743638"/>
            <a:ext cx="3657600" cy="3660987"/>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64" name="Google Shape;664;p72"/>
          <p:cNvSpPr txBox="1"/>
          <p:nvPr/>
        </p:nvSpPr>
        <p:spPr>
          <a:xfrm>
            <a:off x="10236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65" name="Google Shape;665;p72"/>
          <p:cNvSpPr txBox="1">
            <a:spLocks noGrp="1"/>
          </p:cNvSpPr>
          <p:nvPr>
            <p:ph type="subTitle" idx="3"/>
          </p:nvPr>
        </p:nvSpPr>
        <p:spPr>
          <a:xfrm>
            <a:off x="9887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66" name="Google Shape;666;p72"/>
          <p:cNvSpPr txBox="1">
            <a:spLocks noGrp="1"/>
          </p:cNvSpPr>
          <p:nvPr>
            <p:ph type="subTitle" idx="4"/>
          </p:nvPr>
        </p:nvSpPr>
        <p:spPr>
          <a:xfrm>
            <a:off x="9979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67" name="Google Shape;667;p72"/>
          <p:cNvSpPr txBox="1">
            <a:spLocks noGrp="1"/>
          </p:cNvSpPr>
          <p:nvPr>
            <p:ph type="body" idx="5"/>
          </p:nvPr>
        </p:nvSpPr>
        <p:spPr>
          <a:xfrm>
            <a:off x="988703"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8" name="Google Shape;668;p72"/>
          <p:cNvSpPr txBox="1">
            <a:spLocks noGrp="1"/>
          </p:cNvSpPr>
          <p:nvPr>
            <p:ph type="body" idx="6"/>
          </p:nvPr>
        </p:nvSpPr>
        <p:spPr>
          <a:xfrm>
            <a:off x="4828120"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669"/>
        <p:cNvGrpSpPr/>
        <p:nvPr/>
      </p:nvGrpSpPr>
      <p:grpSpPr>
        <a:xfrm>
          <a:off x="0" y="0"/>
          <a:ext cx="0" cy="0"/>
          <a:chOff x="0" y="0"/>
          <a:chExt cx="0" cy="0"/>
        </a:xfrm>
      </p:grpSpPr>
      <p:sp>
        <p:nvSpPr>
          <p:cNvPr id="670" name="Google Shape;670;p73"/>
          <p:cNvSpPr/>
          <p:nvPr/>
        </p:nvSpPr>
        <p:spPr>
          <a:xfrm>
            <a:off x="4660600" y="743638"/>
            <a:ext cx="3657600" cy="3660987"/>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1" name="Google Shape;671;p73"/>
          <p:cNvSpPr/>
          <p:nvPr/>
        </p:nvSpPr>
        <p:spPr>
          <a:xfrm>
            <a:off x="825800" y="743638"/>
            <a:ext cx="3657600" cy="3660987"/>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2" name="Google Shape;672;p73"/>
          <p:cNvSpPr txBox="1"/>
          <p:nvPr/>
        </p:nvSpPr>
        <p:spPr>
          <a:xfrm>
            <a:off x="48584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73" name="Google Shape;673;p73"/>
          <p:cNvSpPr txBox="1">
            <a:spLocks noGrp="1"/>
          </p:cNvSpPr>
          <p:nvPr>
            <p:ph type="subTitle" idx="1"/>
          </p:nvPr>
        </p:nvSpPr>
        <p:spPr>
          <a:xfrm>
            <a:off x="48235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74" name="Google Shape;674;p73"/>
          <p:cNvSpPr txBox="1">
            <a:spLocks noGrp="1"/>
          </p:cNvSpPr>
          <p:nvPr>
            <p:ph type="subTitle" idx="2"/>
          </p:nvPr>
        </p:nvSpPr>
        <p:spPr>
          <a:xfrm>
            <a:off x="48327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75" name="Google Shape;675;p73"/>
          <p:cNvSpPr txBox="1"/>
          <p:nvPr/>
        </p:nvSpPr>
        <p:spPr>
          <a:xfrm>
            <a:off x="1023655" y="778717"/>
            <a:ext cx="1001400" cy="1317319"/>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676" name="Google Shape;676;p73"/>
          <p:cNvSpPr txBox="1">
            <a:spLocks noGrp="1"/>
          </p:cNvSpPr>
          <p:nvPr>
            <p:ph type="subTitle" idx="3"/>
          </p:nvPr>
        </p:nvSpPr>
        <p:spPr>
          <a:xfrm>
            <a:off x="988701" y="1690714"/>
            <a:ext cx="3337500" cy="149178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77" name="Google Shape;677;p73"/>
          <p:cNvSpPr txBox="1">
            <a:spLocks noGrp="1"/>
          </p:cNvSpPr>
          <p:nvPr>
            <p:ph type="subTitle" idx="4"/>
          </p:nvPr>
        </p:nvSpPr>
        <p:spPr>
          <a:xfrm>
            <a:off x="997937" y="3888433"/>
            <a:ext cx="33375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678" name="Google Shape;678;p73"/>
          <p:cNvSpPr txBox="1">
            <a:spLocks noGrp="1"/>
          </p:cNvSpPr>
          <p:nvPr>
            <p:ph type="body" idx="5"/>
          </p:nvPr>
        </p:nvSpPr>
        <p:spPr>
          <a:xfrm>
            <a:off x="988703"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79" name="Google Shape;679;p73"/>
          <p:cNvSpPr txBox="1">
            <a:spLocks noGrp="1"/>
          </p:cNvSpPr>
          <p:nvPr>
            <p:ph type="body" idx="6"/>
          </p:nvPr>
        </p:nvSpPr>
        <p:spPr>
          <a:xfrm>
            <a:off x="4828120" y="3643219"/>
            <a:ext cx="3346735" cy="3559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92"/>
        <p:cNvGrpSpPr/>
        <p:nvPr/>
      </p:nvGrpSpPr>
      <p:grpSpPr>
        <a:xfrm>
          <a:off x="0" y="0"/>
          <a:ext cx="0" cy="0"/>
          <a:chOff x="0" y="0"/>
          <a:chExt cx="0" cy="0"/>
        </a:xfrm>
      </p:grpSpPr>
      <p:pic>
        <p:nvPicPr>
          <p:cNvPr id="93" name="Google Shape;93;p11"/>
          <p:cNvPicPr preferRelativeResize="0"/>
          <p:nvPr/>
        </p:nvPicPr>
        <p:blipFill rotWithShape="1">
          <a:blip r:embed="rId2">
            <a:alphaModFix/>
          </a:blip>
          <a:srcRect/>
          <a:stretch/>
        </p:blipFill>
        <p:spPr>
          <a:xfrm>
            <a:off x="0" y="0"/>
            <a:ext cx="9144000" cy="5148263"/>
          </a:xfrm>
          <a:prstGeom prst="rect">
            <a:avLst/>
          </a:prstGeom>
          <a:noFill/>
          <a:ln>
            <a:noFill/>
          </a:ln>
        </p:spPr>
      </p:pic>
      <p:sp>
        <p:nvSpPr>
          <p:cNvPr id="94" name="Google Shape;94;p11"/>
          <p:cNvSpPr/>
          <p:nvPr/>
        </p:nvSpPr>
        <p:spPr>
          <a:xfrm>
            <a:off x="2613171" y="2094711"/>
            <a:ext cx="3917700" cy="958787"/>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6000" b="1" i="0" u="none" strike="noStrike" cap="none">
                <a:solidFill>
                  <a:schemeClr val="dk1"/>
                </a:solidFill>
              </a:rPr>
              <a:t>Thank you</a:t>
            </a:r>
            <a:endParaRPr sz="6000" b="1" i="0">
              <a:solidFill>
                <a:schemeClr val="dk1"/>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680"/>
        <p:cNvGrpSpPr/>
        <p:nvPr/>
      </p:nvGrpSpPr>
      <p:grpSpPr>
        <a:xfrm>
          <a:off x="0" y="0"/>
          <a:ext cx="0" cy="0"/>
          <a:chOff x="0" y="0"/>
          <a:chExt cx="0" cy="0"/>
        </a:xfrm>
      </p:grpSpPr>
      <p:pic>
        <p:nvPicPr>
          <p:cNvPr id="681" name="Google Shape;681;p74" descr="twitter-seeklogo.com 1.png"/>
          <p:cNvPicPr preferRelativeResize="0"/>
          <p:nvPr/>
        </p:nvPicPr>
        <p:blipFill rotWithShape="1">
          <a:blip r:embed="rId2">
            <a:alphaModFix/>
          </a:blip>
          <a:srcRect/>
          <a:stretch/>
        </p:blipFill>
        <p:spPr>
          <a:xfrm>
            <a:off x="2361342" y="1931854"/>
            <a:ext cx="276858" cy="226263"/>
          </a:xfrm>
          <a:prstGeom prst="rect">
            <a:avLst/>
          </a:prstGeom>
          <a:noFill/>
          <a:ln>
            <a:noFill/>
          </a:ln>
        </p:spPr>
      </p:pic>
      <p:sp>
        <p:nvSpPr>
          <p:cNvPr id="682" name="Google Shape;682;p74"/>
          <p:cNvSpPr txBox="1">
            <a:spLocks noGrp="1"/>
          </p:cNvSpPr>
          <p:nvPr>
            <p:ph type="subTitle" idx="1"/>
          </p:nvPr>
        </p:nvSpPr>
        <p:spPr>
          <a:xfrm>
            <a:off x="2359150" y="2288117"/>
            <a:ext cx="4416600" cy="74138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683" name="Google Shape;683;p74"/>
          <p:cNvSpPr txBox="1">
            <a:spLocks noGrp="1"/>
          </p:cNvSpPr>
          <p:nvPr>
            <p:ph type="subTitle" idx="2"/>
          </p:nvPr>
        </p:nvSpPr>
        <p:spPr>
          <a:xfrm>
            <a:off x="2734050" y="1894553"/>
            <a:ext cx="44166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algn="l">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684"/>
        <p:cNvGrpSpPr/>
        <p:nvPr/>
      </p:nvGrpSpPr>
      <p:grpSpPr>
        <a:xfrm>
          <a:off x="0" y="0"/>
          <a:ext cx="0" cy="0"/>
          <a:chOff x="0" y="0"/>
          <a:chExt cx="0" cy="0"/>
        </a:xfrm>
      </p:grpSpPr>
      <p:sp>
        <p:nvSpPr>
          <p:cNvPr id="685" name="Google Shape;685;p75"/>
          <p:cNvSpPr>
            <a:spLocks noGrp="1"/>
          </p:cNvSpPr>
          <p:nvPr>
            <p:ph type="pic" idx="2"/>
          </p:nvPr>
        </p:nvSpPr>
        <p:spPr>
          <a:xfrm>
            <a:off x="1161493" y="1647355"/>
            <a:ext cx="1714500" cy="1716088"/>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sy="-100000" algn="bl" rotWithShape="0"/>
          </a:effectLst>
        </p:spPr>
      </p:sp>
      <p:pic>
        <p:nvPicPr>
          <p:cNvPr id="686" name="Google Shape;686;p75" descr="twitter-seeklogo.com 1.png"/>
          <p:cNvPicPr preferRelativeResize="0"/>
          <p:nvPr/>
        </p:nvPicPr>
        <p:blipFill rotWithShape="1">
          <a:blip r:embed="rId2">
            <a:alphaModFix/>
          </a:blip>
          <a:srcRect/>
          <a:stretch/>
        </p:blipFill>
        <p:spPr>
          <a:xfrm>
            <a:off x="3347689" y="1891086"/>
            <a:ext cx="276858" cy="226263"/>
          </a:xfrm>
          <a:prstGeom prst="rect">
            <a:avLst/>
          </a:prstGeom>
          <a:noFill/>
          <a:ln>
            <a:noFill/>
          </a:ln>
        </p:spPr>
      </p:pic>
      <p:sp>
        <p:nvSpPr>
          <p:cNvPr id="687" name="Google Shape;687;p75"/>
          <p:cNvSpPr txBox="1">
            <a:spLocks noGrp="1"/>
          </p:cNvSpPr>
          <p:nvPr>
            <p:ph type="subTitle" idx="1"/>
          </p:nvPr>
        </p:nvSpPr>
        <p:spPr>
          <a:xfrm>
            <a:off x="3346704" y="2242355"/>
            <a:ext cx="4743495" cy="72306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688" name="Google Shape;688;p75"/>
          <p:cNvSpPr txBox="1">
            <a:spLocks noGrp="1"/>
          </p:cNvSpPr>
          <p:nvPr>
            <p:ph type="subTitle" idx="3"/>
          </p:nvPr>
        </p:nvSpPr>
        <p:spPr>
          <a:xfrm>
            <a:off x="3721599" y="1830594"/>
            <a:ext cx="43686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689"/>
        <p:cNvGrpSpPr/>
        <p:nvPr/>
      </p:nvGrpSpPr>
      <p:grpSpPr>
        <a:xfrm>
          <a:off x="0" y="0"/>
          <a:ext cx="0" cy="0"/>
          <a:chOff x="0" y="0"/>
          <a:chExt cx="0" cy="0"/>
        </a:xfrm>
      </p:grpSpPr>
      <p:sp>
        <p:nvSpPr>
          <p:cNvPr id="690" name="Google Shape;690;p76"/>
          <p:cNvSpPr/>
          <p:nvPr/>
        </p:nvSpPr>
        <p:spPr>
          <a:xfrm>
            <a:off x="4700297" y="1203166"/>
            <a:ext cx="3657600" cy="274574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691" name="Google Shape;691;p76"/>
          <p:cNvSpPr/>
          <p:nvPr/>
        </p:nvSpPr>
        <p:spPr>
          <a:xfrm>
            <a:off x="795047" y="1199363"/>
            <a:ext cx="3657600" cy="274574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pic>
        <p:nvPicPr>
          <p:cNvPr id="692" name="Google Shape;692;p76" descr="twitter-seeklogo.com 1.png"/>
          <p:cNvPicPr preferRelativeResize="0"/>
          <p:nvPr/>
        </p:nvPicPr>
        <p:blipFill rotWithShape="1">
          <a:blip r:embed="rId2">
            <a:alphaModFix/>
          </a:blip>
          <a:srcRect/>
          <a:stretch/>
        </p:blipFill>
        <p:spPr>
          <a:xfrm>
            <a:off x="1091351" y="1618546"/>
            <a:ext cx="276860" cy="226265"/>
          </a:xfrm>
          <a:prstGeom prst="rect">
            <a:avLst/>
          </a:prstGeom>
          <a:noFill/>
          <a:ln>
            <a:noFill/>
          </a:ln>
        </p:spPr>
      </p:pic>
      <p:sp>
        <p:nvSpPr>
          <p:cNvPr id="693" name="Google Shape;693;p76"/>
          <p:cNvSpPr txBox="1">
            <a:spLocks noGrp="1"/>
          </p:cNvSpPr>
          <p:nvPr>
            <p:ph type="subTitle" idx="1"/>
          </p:nvPr>
        </p:nvSpPr>
        <p:spPr>
          <a:xfrm>
            <a:off x="997688" y="2118410"/>
            <a:ext cx="3180900" cy="158880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94" name="Google Shape;694;p76"/>
          <p:cNvSpPr txBox="1">
            <a:spLocks noGrp="1"/>
          </p:cNvSpPr>
          <p:nvPr>
            <p:ph type="subTitle" idx="2"/>
          </p:nvPr>
        </p:nvSpPr>
        <p:spPr>
          <a:xfrm>
            <a:off x="1457938" y="1572330"/>
            <a:ext cx="27207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695" name="Google Shape;695;p76"/>
          <p:cNvSpPr/>
          <p:nvPr/>
        </p:nvSpPr>
        <p:spPr>
          <a:xfrm rot="-5400000" flipH="1">
            <a:off x="452046" y="1824729"/>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696" name="Google Shape;696;p76"/>
          <p:cNvSpPr/>
          <p:nvPr/>
        </p:nvSpPr>
        <p:spPr>
          <a:xfrm rot="5400000">
            <a:off x="4357871" y="1824715"/>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697" name="Google Shape;697;p76"/>
          <p:cNvSpPr txBox="1">
            <a:spLocks noGrp="1"/>
          </p:cNvSpPr>
          <p:nvPr>
            <p:ph type="subTitle" idx="3"/>
          </p:nvPr>
        </p:nvSpPr>
        <p:spPr>
          <a:xfrm>
            <a:off x="4902938" y="2122213"/>
            <a:ext cx="3180900" cy="158880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98" name="Google Shape;698;p76"/>
          <p:cNvSpPr txBox="1">
            <a:spLocks noGrp="1"/>
          </p:cNvSpPr>
          <p:nvPr>
            <p:ph type="subTitle" idx="4"/>
          </p:nvPr>
        </p:nvSpPr>
        <p:spPr>
          <a:xfrm>
            <a:off x="5363188" y="1576133"/>
            <a:ext cx="2720700" cy="31108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699" name="Google Shape;699;p76" descr="twitter-seeklogo.com 1.png"/>
          <p:cNvPicPr preferRelativeResize="0"/>
          <p:nvPr/>
        </p:nvPicPr>
        <p:blipFill rotWithShape="1">
          <a:blip r:embed="rId2">
            <a:alphaModFix/>
          </a:blip>
          <a:srcRect/>
          <a:stretch/>
        </p:blipFill>
        <p:spPr>
          <a:xfrm>
            <a:off x="4966226" y="1614742"/>
            <a:ext cx="276860" cy="22626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700"/>
        <p:cNvGrpSpPr/>
        <p:nvPr/>
      </p:nvGrpSpPr>
      <p:grpSpPr>
        <a:xfrm>
          <a:off x="0" y="0"/>
          <a:ext cx="0" cy="0"/>
          <a:chOff x="0" y="0"/>
          <a:chExt cx="0" cy="0"/>
        </a:xfrm>
      </p:grpSpPr>
      <p:sp>
        <p:nvSpPr>
          <p:cNvPr id="701" name="Google Shape;701;p77"/>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702" name="Google Shape;702;p77"/>
          <p:cNvSpPr txBox="1">
            <a:spLocks noGrp="1"/>
          </p:cNvSpPr>
          <p:nvPr>
            <p:ph type="subTitle" idx="1"/>
          </p:nvPr>
        </p:nvSpPr>
        <p:spPr>
          <a:xfrm>
            <a:off x="338328" y="2013543"/>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03" name="Google Shape;703;p77"/>
          <p:cNvSpPr txBox="1">
            <a:spLocks noGrp="1"/>
          </p:cNvSpPr>
          <p:nvPr>
            <p:ph type="subTitle" idx="2"/>
          </p:nvPr>
        </p:nvSpPr>
        <p:spPr>
          <a:xfrm>
            <a:off x="338328" y="248642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04" name="Google Shape;704;p77"/>
          <p:cNvSpPr txBox="1"/>
          <p:nvPr/>
        </p:nvSpPr>
        <p:spPr>
          <a:xfrm>
            <a:off x="2999232" y="2013543"/>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05" name="Google Shape;705;p77"/>
          <p:cNvSpPr txBox="1"/>
          <p:nvPr/>
        </p:nvSpPr>
        <p:spPr>
          <a:xfrm>
            <a:off x="338328" y="1693206"/>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706" name="Google Shape;706;p77"/>
          <p:cNvSpPr txBox="1">
            <a:spLocks noGrp="1"/>
          </p:cNvSpPr>
          <p:nvPr>
            <p:ph type="subTitle" idx="3"/>
          </p:nvPr>
        </p:nvSpPr>
        <p:spPr>
          <a:xfrm>
            <a:off x="3474720" y="200439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07" name="Google Shape;707;p77"/>
          <p:cNvSpPr txBox="1">
            <a:spLocks noGrp="1"/>
          </p:cNvSpPr>
          <p:nvPr>
            <p:ph type="subTitle" idx="4"/>
          </p:nvPr>
        </p:nvSpPr>
        <p:spPr>
          <a:xfrm>
            <a:off x="3474720" y="2477268"/>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08" name="Google Shape;708;p77"/>
          <p:cNvSpPr txBox="1"/>
          <p:nvPr/>
        </p:nvSpPr>
        <p:spPr>
          <a:xfrm>
            <a:off x="3474720" y="1684054"/>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709" name="Google Shape;709;p77"/>
          <p:cNvSpPr txBox="1"/>
          <p:nvPr/>
        </p:nvSpPr>
        <p:spPr>
          <a:xfrm>
            <a:off x="6181344" y="2041000"/>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10" name="Google Shape;710;p77"/>
          <p:cNvSpPr txBox="1">
            <a:spLocks noGrp="1"/>
          </p:cNvSpPr>
          <p:nvPr>
            <p:ph type="subTitle" idx="5"/>
          </p:nvPr>
        </p:nvSpPr>
        <p:spPr>
          <a:xfrm>
            <a:off x="6858000" y="2022695"/>
            <a:ext cx="19476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711"/>
        <p:cNvGrpSpPr/>
        <p:nvPr/>
      </p:nvGrpSpPr>
      <p:grpSpPr>
        <a:xfrm>
          <a:off x="0" y="0"/>
          <a:ext cx="0" cy="0"/>
          <a:chOff x="0" y="0"/>
          <a:chExt cx="0" cy="0"/>
        </a:xfrm>
      </p:grpSpPr>
      <p:cxnSp>
        <p:nvCxnSpPr>
          <p:cNvPr id="712" name="Google Shape;712;p78"/>
          <p:cNvCxnSpPr/>
          <p:nvPr/>
        </p:nvCxnSpPr>
        <p:spPr>
          <a:xfrm>
            <a:off x="334089" y="3722983"/>
            <a:ext cx="2457450" cy="0"/>
          </a:xfrm>
          <a:prstGeom prst="straightConnector1">
            <a:avLst/>
          </a:prstGeom>
          <a:noFill/>
          <a:ln w="19050" cap="rnd" cmpd="sng">
            <a:solidFill>
              <a:schemeClr val="dk2"/>
            </a:solidFill>
            <a:prstDash val="solid"/>
            <a:round/>
            <a:headEnd type="none" w="sm" len="sm"/>
            <a:tailEnd type="none" w="sm" len="sm"/>
          </a:ln>
        </p:spPr>
      </p:cxnSp>
      <p:cxnSp>
        <p:nvCxnSpPr>
          <p:cNvPr id="713" name="Google Shape;713;p78"/>
          <p:cNvCxnSpPr/>
          <p:nvPr/>
        </p:nvCxnSpPr>
        <p:spPr>
          <a:xfrm>
            <a:off x="3472651" y="3727776"/>
            <a:ext cx="2457450" cy="0"/>
          </a:xfrm>
          <a:prstGeom prst="straightConnector1">
            <a:avLst/>
          </a:prstGeom>
          <a:noFill/>
          <a:ln w="19050" cap="rnd" cmpd="sng">
            <a:solidFill>
              <a:schemeClr val="dk2"/>
            </a:solidFill>
            <a:prstDash val="solid"/>
            <a:round/>
            <a:headEnd type="none" w="sm" len="sm"/>
            <a:tailEnd type="none" w="sm" len="sm"/>
          </a:ln>
        </p:spPr>
      </p:cxnSp>
      <p:sp>
        <p:nvSpPr>
          <p:cNvPr id="714" name="Google Shape;714;p78"/>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715" name="Google Shape;715;p78"/>
          <p:cNvSpPr txBox="1">
            <a:spLocks noGrp="1"/>
          </p:cNvSpPr>
          <p:nvPr>
            <p:ph type="subTitle" idx="1"/>
          </p:nvPr>
        </p:nvSpPr>
        <p:spPr>
          <a:xfrm>
            <a:off x="338328" y="2013543"/>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16" name="Google Shape;716;p78"/>
          <p:cNvSpPr txBox="1">
            <a:spLocks noGrp="1"/>
          </p:cNvSpPr>
          <p:nvPr>
            <p:ph type="subTitle" idx="2"/>
          </p:nvPr>
        </p:nvSpPr>
        <p:spPr>
          <a:xfrm>
            <a:off x="338328" y="2257609"/>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17" name="Google Shape;717;p78"/>
          <p:cNvSpPr txBox="1"/>
          <p:nvPr/>
        </p:nvSpPr>
        <p:spPr>
          <a:xfrm>
            <a:off x="338328" y="1693206"/>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US"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718" name="Google Shape;718;p78"/>
          <p:cNvSpPr txBox="1">
            <a:spLocks noGrp="1"/>
          </p:cNvSpPr>
          <p:nvPr>
            <p:ph type="subTitle" idx="3"/>
          </p:nvPr>
        </p:nvSpPr>
        <p:spPr>
          <a:xfrm>
            <a:off x="3474720" y="200439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19" name="Google Shape;719;p78"/>
          <p:cNvSpPr txBox="1">
            <a:spLocks noGrp="1"/>
          </p:cNvSpPr>
          <p:nvPr>
            <p:ph type="subTitle" idx="4"/>
          </p:nvPr>
        </p:nvSpPr>
        <p:spPr>
          <a:xfrm>
            <a:off x="3474720" y="2248456"/>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0" name="Google Shape;720;p78"/>
          <p:cNvSpPr txBox="1"/>
          <p:nvPr/>
        </p:nvSpPr>
        <p:spPr>
          <a:xfrm>
            <a:off x="3474720" y="1684054"/>
            <a:ext cx="2459700" cy="292771"/>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721" name="Google Shape;721;p78"/>
          <p:cNvSpPr txBox="1">
            <a:spLocks noGrp="1"/>
          </p:cNvSpPr>
          <p:nvPr>
            <p:ph type="subTitle" idx="5"/>
          </p:nvPr>
        </p:nvSpPr>
        <p:spPr>
          <a:xfrm>
            <a:off x="6858000" y="3862341"/>
            <a:ext cx="19476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2" name="Google Shape;722;p78"/>
          <p:cNvSpPr txBox="1">
            <a:spLocks noGrp="1"/>
          </p:cNvSpPr>
          <p:nvPr>
            <p:ph type="subTitle" idx="6"/>
          </p:nvPr>
        </p:nvSpPr>
        <p:spPr>
          <a:xfrm>
            <a:off x="338328" y="2956247"/>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3" name="Google Shape;723;p78"/>
          <p:cNvSpPr txBox="1">
            <a:spLocks noGrp="1"/>
          </p:cNvSpPr>
          <p:nvPr>
            <p:ph type="subTitle" idx="7"/>
          </p:nvPr>
        </p:nvSpPr>
        <p:spPr>
          <a:xfrm>
            <a:off x="338328" y="3200313"/>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4" name="Google Shape;724;p78"/>
          <p:cNvSpPr txBox="1">
            <a:spLocks noGrp="1"/>
          </p:cNvSpPr>
          <p:nvPr>
            <p:ph type="subTitle" idx="8"/>
          </p:nvPr>
        </p:nvSpPr>
        <p:spPr>
          <a:xfrm>
            <a:off x="3474720" y="2947094"/>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5" name="Google Shape;725;p78"/>
          <p:cNvSpPr txBox="1">
            <a:spLocks noGrp="1"/>
          </p:cNvSpPr>
          <p:nvPr>
            <p:ph type="subTitle" idx="9"/>
          </p:nvPr>
        </p:nvSpPr>
        <p:spPr>
          <a:xfrm>
            <a:off x="3474720" y="3191160"/>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6" name="Google Shape;726;p78"/>
          <p:cNvSpPr txBox="1">
            <a:spLocks noGrp="1"/>
          </p:cNvSpPr>
          <p:nvPr>
            <p:ph type="subTitle" idx="13"/>
          </p:nvPr>
        </p:nvSpPr>
        <p:spPr>
          <a:xfrm>
            <a:off x="338328" y="3880646"/>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7" name="Google Shape;727;p78"/>
          <p:cNvSpPr txBox="1">
            <a:spLocks noGrp="1"/>
          </p:cNvSpPr>
          <p:nvPr>
            <p:ph type="subTitle" idx="14"/>
          </p:nvPr>
        </p:nvSpPr>
        <p:spPr>
          <a:xfrm>
            <a:off x="3474720" y="3871494"/>
            <a:ext cx="2459700" cy="29277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8" name="Google Shape;728;p78"/>
          <p:cNvSpPr txBox="1"/>
          <p:nvPr/>
        </p:nvSpPr>
        <p:spPr>
          <a:xfrm>
            <a:off x="2999232" y="2013543"/>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29" name="Google Shape;729;p78"/>
          <p:cNvSpPr txBox="1"/>
          <p:nvPr/>
        </p:nvSpPr>
        <p:spPr>
          <a:xfrm>
            <a:off x="6181344" y="3880646"/>
            <a:ext cx="274200" cy="24712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US"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730"/>
        <p:cNvGrpSpPr/>
        <p:nvPr/>
      </p:nvGrpSpPr>
      <p:grpSpPr>
        <a:xfrm>
          <a:off x="0" y="0"/>
          <a:ext cx="0" cy="0"/>
          <a:chOff x="0" y="0"/>
          <a:chExt cx="0" cy="0"/>
        </a:xfrm>
      </p:grpSpPr>
      <p:sp>
        <p:nvSpPr>
          <p:cNvPr id="731" name="Google Shape;731;p79"/>
          <p:cNvSpPr txBox="1">
            <a:spLocks noGrp="1"/>
          </p:cNvSpPr>
          <p:nvPr>
            <p:ph type="subTitle" idx="1"/>
          </p:nvPr>
        </p:nvSpPr>
        <p:spPr>
          <a:xfrm>
            <a:off x="2898648" y="1912866"/>
            <a:ext cx="3346800" cy="1308911"/>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6000" b="1" i="0">
                <a:solidFill>
                  <a:schemeClr val="accent6"/>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6000" b="1">
                <a:solidFill>
                  <a:schemeClr val="accent1"/>
                </a:solidFill>
              </a:defRPr>
            </a:lvl2pPr>
            <a:lvl3pPr lvl="2" algn="ctr">
              <a:lnSpc>
                <a:spcPct val="90000"/>
              </a:lnSpc>
              <a:spcBef>
                <a:spcPts val="0"/>
              </a:spcBef>
              <a:spcAft>
                <a:spcPts val="0"/>
              </a:spcAft>
              <a:buClr>
                <a:schemeClr val="accent1"/>
              </a:buClr>
              <a:buSzPts val="6000"/>
              <a:buFont typeface="Arial"/>
              <a:buNone/>
              <a:defRPr sz="6000" b="1">
                <a:solidFill>
                  <a:schemeClr val="accent1"/>
                </a:solidFill>
              </a:defRPr>
            </a:lvl3pPr>
            <a:lvl4pPr lvl="3" algn="ctr">
              <a:lnSpc>
                <a:spcPct val="90000"/>
              </a:lnSpc>
              <a:spcBef>
                <a:spcPts val="0"/>
              </a:spcBef>
              <a:spcAft>
                <a:spcPts val="0"/>
              </a:spcAft>
              <a:buClr>
                <a:schemeClr val="accent1"/>
              </a:buClr>
              <a:buSzPts val="6000"/>
              <a:buFont typeface="Arial"/>
              <a:buNone/>
              <a:defRPr sz="6000" b="1">
                <a:solidFill>
                  <a:schemeClr val="accent1"/>
                </a:solidFill>
              </a:defRPr>
            </a:lvl4pPr>
            <a:lvl5pPr lvl="4" algn="ctr">
              <a:lnSpc>
                <a:spcPct val="90000"/>
              </a:lnSpc>
              <a:spcBef>
                <a:spcPts val="0"/>
              </a:spcBef>
              <a:spcAft>
                <a:spcPts val="0"/>
              </a:spcAft>
              <a:buClr>
                <a:schemeClr val="accent1"/>
              </a:buClr>
              <a:buSzPts val="6000"/>
              <a:buFont typeface="Arial"/>
              <a:buNone/>
              <a:defRPr sz="6000" b="1">
                <a:solidFill>
                  <a:schemeClr val="accent1"/>
                </a:solidFill>
              </a:defRPr>
            </a:lvl5pPr>
            <a:lvl6pPr lvl="5" algn="ctr">
              <a:lnSpc>
                <a:spcPct val="90000"/>
              </a:lnSpc>
              <a:spcBef>
                <a:spcPts val="0"/>
              </a:spcBef>
              <a:spcAft>
                <a:spcPts val="0"/>
              </a:spcAft>
              <a:buClr>
                <a:schemeClr val="accent1"/>
              </a:buClr>
              <a:buSzPts val="6000"/>
              <a:buNone/>
              <a:defRPr sz="6000" b="1">
                <a:solidFill>
                  <a:schemeClr val="accent1"/>
                </a:solidFill>
              </a:defRPr>
            </a:lvl6pPr>
            <a:lvl7pPr lvl="6" algn="ctr">
              <a:lnSpc>
                <a:spcPct val="90000"/>
              </a:lnSpc>
              <a:spcBef>
                <a:spcPts val="0"/>
              </a:spcBef>
              <a:spcAft>
                <a:spcPts val="0"/>
              </a:spcAft>
              <a:buClr>
                <a:schemeClr val="accent1"/>
              </a:buClr>
              <a:buSzPts val="6000"/>
              <a:buNone/>
              <a:defRPr sz="6000" b="1">
                <a:solidFill>
                  <a:schemeClr val="accent1"/>
                </a:solidFill>
              </a:defRPr>
            </a:lvl7pPr>
            <a:lvl8pPr lvl="7" algn="ctr">
              <a:lnSpc>
                <a:spcPct val="90000"/>
              </a:lnSpc>
              <a:spcBef>
                <a:spcPts val="0"/>
              </a:spcBef>
              <a:spcAft>
                <a:spcPts val="0"/>
              </a:spcAft>
              <a:buClr>
                <a:schemeClr val="accent1"/>
              </a:buClr>
              <a:buSzPts val="6000"/>
              <a:buNone/>
              <a:defRPr sz="6000" b="1">
                <a:solidFill>
                  <a:schemeClr val="accent1"/>
                </a:solidFill>
              </a:defRPr>
            </a:lvl8pPr>
            <a:lvl9pPr lvl="8" algn="ctr">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732" name="Google Shape;732;p79"/>
          <p:cNvSpPr txBox="1">
            <a:spLocks noGrp="1"/>
          </p:cNvSpPr>
          <p:nvPr>
            <p:ph type="subTitle" idx="2"/>
          </p:nvPr>
        </p:nvSpPr>
        <p:spPr>
          <a:xfrm>
            <a:off x="2898648" y="3249126"/>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33" name="Google Shape;733;p79"/>
          <p:cNvSpPr txBox="1">
            <a:spLocks noGrp="1"/>
          </p:cNvSpPr>
          <p:nvPr>
            <p:ph type="subTitle" idx="3"/>
          </p:nvPr>
        </p:nvSpPr>
        <p:spPr>
          <a:xfrm>
            <a:off x="2898648" y="1583377"/>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lt1"/>
              </a:buClr>
              <a:buSzPts val="1600"/>
              <a:buFont typeface="Arial"/>
              <a:buNone/>
              <a:defRPr sz="1600">
                <a:solidFill>
                  <a:schemeClr val="lt1"/>
                </a:solidFill>
              </a:defRPr>
            </a:lvl2pPr>
            <a:lvl3pPr lvl="2" algn="ctr">
              <a:lnSpc>
                <a:spcPct val="90000"/>
              </a:lnSpc>
              <a:spcBef>
                <a:spcPts val="0"/>
              </a:spcBef>
              <a:spcAft>
                <a:spcPts val="0"/>
              </a:spcAft>
              <a:buClr>
                <a:schemeClr val="lt1"/>
              </a:buClr>
              <a:buSzPts val="1600"/>
              <a:buFont typeface="Arial"/>
              <a:buNone/>
              <a:defRPr sz="1600">
                <a:solidFill>
                  <a:schemeClr val="lt1"/>
                </a:solidFill>
              </a:defRPr>
            </a:lvl3pPr>
            <a:lvl4pPr lvl="3" algn="ctr">
              <a:lnSpc>
                <a:spcPct val="90000"/>
              </a:lnSpc>
              <a:spcBef>
                <a:spcPts val="0"/>
              </a:spcBef>
              <a:spcAft>
                <a:spcPts val="0"/>
              </a:spcAft>
              <a:buClr>
                <a:schemeClr val="lt1"/>
              </a:buClr>
              <a:buSzPts val="1600"/>
              <a:buFont typeface="Arial"/>
              <a:buNone/>
              <a:defRPr sz="1600">
                <a:solidFill>
                  <a:schemeClr val="lt1"/>
                </a:solidFill>
              </a:defRPr>
            </a:lvl4pPr>
            <a:lvl5pPr lvl="4" algn="ctr">
              <a:lnSpc>
                <a:spcPct val="90000"/>
              </a:lnSpc>
              <a:spcBef>
                <a:spcPts val="0"/>
              </a:spcBef>
              <a:spcAft>
                <a:spcPts val="0"/>
              </a:spcAft>
              <a:buClr>
                <a:schemeClr val="lt1"/>
              </a:buClr>
              <a:buSzPts val="1600"/>
              <a:buFont typeface="Arial"/>
              <a:buNone/>
              <a:defRPr sz="1600">
                <a:solidFill>
                  <a:schemeClr val="lt1"/>
                </a:solidFill>
              </a:defRPr>
            </a:lvl5pPr>
            <a:lvl6pPr lvl="5" algn="ctr">
              <a:lnSpc>
                <a:spcPct val="90000"/>
              </a:lnSpc>
              <a:spcBef>
                <a:spcPts val="0"/>
              </a:spcBef>
              <a:spcAft>
                <a:spcPts val="0"/>
              </a:spcAft>
              <a:buClr>
                <a:schemeClr val="lt1"/>
              </a:buClr>
              <a:buSzPts val="1600"/>
              <a:buNone/>
              <a:defRPr sz="1600">
                <a:solidFill>
                  <a:schemeClr val="lt1"/>
                </a:solidFill>
              </a:defRPr>
            </a:lvl6pPr>
            <a:lvl7pPr lvl="6" algn="ctr">
              <a:lnSpc>
                <a:spcPct val="90000"/>
              </a:lnSpc>
              <a:spcBef>
                <a:spcPts val="0"/>
              </a:spcBef>
              <a:spcAft>
                <a:spcPts val="0"/>
              </a:spcAft>
              <a:buClr>
                <a:schemeClr val="lt1"/>
              </a:buClr>
              <a:buSzPts val="1600"/>
              <a:buNone/>
              <a:defRPr sz="1600">
                <a:solidFill>
                  <a:schemeClr val="lt1"/>
                </a:solidFill>
              </a:defRPr>
            </a:lvl7pPr>
            <a:lvl8pPr lvl="7" algn="ctr">
              <a:lnSpc>
                <a:spcPct val="90000"/>
              </a:lnSpc>
              <a:spcBef>
                <a:spcPts val="0"/>
              </a:spcBef>
              <a:spcAft>
                <a:spcPts val="0"/>
              </a:spcAft>
              <a:buClr>
                <a:schemeClr val="lt1"/>
              </a:buClr>
              <a:buSzPts val="1600"/>
              <a:buNone/>
              <a:defRPr sz="1600">
                <a:solidFill>
                  <a:schemeClr val="lt1"/>
                </a:solidFill>
              </a:defRPr>
            </a:lvl8pPr>
            <a:lvl9pPr lvl="8" algn="ctr">
              <a:lnSpc>
                <a:spcPct val="9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734"/>
        <p:cNvGrpSpPr/>
        <p:nvPr/>
      </p:nvGrpSpPr>
      <p:grpSpPr>
        <a:xfrm>
          <a:off x="0" y="0"/>
          <a:ext cx="0" cy="0"/>
          <a:chOff x="0" y="0"/>
          <a:chExt cx="0" cy="0"/>
        </a:xfrm>
      </p:grpSpPr>
      <p:sp>
        <p:nvSpPr>
          <p:cNvPr id="735" name="Google Shape;735;p80"/>
          <p:cNvSpPr txBox="1">
            <a:spLocks noGrp="1"/>
          </p:cNvSpPr>
          <p:nvPr>
            <p:ph type="subTitle" idx="1"/>
          </p:nvPr>
        </p:nvSpPr>
        <p:spPr>
          <a:xfrm>
            <a:off x="182880" y="2095915"/>
            <a:ext cx="2734200" cy="96088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6000" b="1">
                <a:solidFill>
                  <a:schemeClr val="accent1"/>
                </a:solidFill>
              </a:defRPr>
            </a:lvl2pPr>
            <a:lvl3pPr lvl="2" algn="ctr">
              <a:lnSpc>
                <a:spcPct val="90000"/>
              </a:lnSpc>
              <a:spcBef>
                <a:spcPts val="0"/>
              </a:spcBef>
              <a:spcAft>
                <a:spcPts val="0"/>
              </a:spcAft>
              <a:buClr>
                <a:schemeClr val="accent1"/>
              </a:buClr>
              <a:buSzPts val="6000"/>
              <a:buFont typeface="Arial"/>
              <a:buNone/>
              <a:defRPr sz="6000" b="1">
                <a:solidFill>
                  <a:schemeClr val="accent1"/>
                </a:solidFill>
              </a:defRPr>
            </a:lvl3pPr>
            <a:lvl4pPr lvl="3" algn="ctr">
              <a:lnSpc>
                <a:spcPct val="90000"/>
              </a:lnSpc>
              <a:spcBef>
                <a:spcPts val="0"/>
              </a:spcBef>
              <a:spcAft>
                <a:spcPts val="0"/>
              </a:spcAft>
              <a:buClr>
                <a:schemeClr val="accent1"/>
              </a:buClr>
              <a:buSzPts val="6000"/>
              <a:buFont typeface="Arial"/>
              <a:buNone/>
              <a:defRPr sz="6000" b="1">
                <a:solidFill>
                  <a:schemeClr val="accent1"/>
                </a:solidFill>
              </a:defRPr>
            </a:lvl4pPr>
            <a:lvl5pPr lvl="4" algn="ctr">
              <a:lnSpc>
                <a:spcPct val="90000"/>
              </a:lnSpc>
              <a:spcBef>
                <a:spcPts val="0"/>
              </a:spcBef>
              <a:spcAft>
                <a:spcPts val="0"/>
              </a:spcAft>
              <a:buClr>
                <a:schemeClr val="accent1"/>
              </a:buClr>
              <a:buSzPts val="6000"/>
              <a:buFont typeface="Arial"/>
              <a:buNone/>
              <a:defRPr sz="6000" b="1">
                <a:solidFill>
                  <a:schemeClr val="accent1"/>
                </a:solidFill>
              </a:defRPr>
            </a:lvl5pPr>
            <a:lvl6pPr lvl="5" algn="ctr">
              <a:lnSpc>
                <a:spcPct val="90000"/>
              </a:lnSpc>
              <a:spcBef>
                <a:spcPts val="0"/>
              </a:spcBef>
              <a:spcAft>
                <a:spcPts val="0"/>
              </a:spcAft>
              <a:buClr>
                <a:schemeClr val="accent1"/>
              </a:buClr>
              <a:buSzPts val="6000"/>
              <a:buNone/>
              <a:defRPr sz="6000" b="1">
                <a:solidFill>
                  <a:schemeClr val="accent1"/>
                </a:solidFill>
              </a:defRPr>
            </a:lvl6pPr>
            <a:lvl7pPr lvl="6" algn="ctr">
              <a:lnSpc>
                <a:spcPct val="90000"/>
              </a:lnSpc>
              <a:spcBef>
                <a:spcPts val="0"/>
              </a:spcBef>
              <a:spcAft>
                <a:spcPts val="0"/>
              </a:spcAft>
              <a:buClr>
                <a:schemeClr val="accent1"/>
              </a:buClr>
              <a:buSzPts val="6000"/>
              <a:buNone/>
              <a:defRPr sz="6000" b="1">
                <a:solidFill>
                  <a:schemeClr val="accent1"/>
                </a:solidFill>
              </a:defRPr>
            </a:lvl7pPr>
            <a:lvl8pPr lvl="7" algn="ctr">
              <a:lnSpc>
                <a:spcPct val="90000"/>
              </a:lnSpc>
              <a:spcBef>
                <a:spcPts val="0"/>
              </a:spcBef>
              <a:spcAft>
                <a:spcPts val="0"/>
              </a:spcAft>
              <a:buClr>
                <a:schemeClr val="accent1"/>
              </a:buClr>
              <a:buSzPts val="6000"/>
              <a:buNone/>
              <a:defRPr sz="6000" b="1">
                <a:solidFill>
                  <a:schemeClr val="accent1"/>
                </a:solidFill>
              </a:defRPr>
            </a:lvl8pPr>
            <a:lvl9pPr lvl="8" algn="ctr">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736" name="Google Shape;736;p80"/>
          <p:cNvSpPr txBox="1">
            <a:spLocks noGrp="1"/>
          </p:cNvSpPr>
          <p:nvPr>
            <p:ph type="subTitle" idx="2"/>
          </p:nvPr>
        </p:nvSpPr>
        <p:spPr>
          <a:xfrm>
            <a:off x="182880" y="3084381"/>
            <a:ext cx="27342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37" name="Google Shape;737;p80"/>
          <p:cNvSpPr txBox="1">
            <a:spLocks noGrp="1"/>
          </p:cNvSpPr>
          <p:nvPr>
            <p:ph type="subTitle" idx="3"/>
          </p:nvPr>
        </p:nvSpPr>
        <p:spPr>
          <a:xfrm>
            <a:off x="182880" y="1793884"/>
            <a:ext cx="27342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38" name="Google Shape;738;p80"/>
          <p:cNvSpPr txBox="1">
            <a:spLocks noGrp="1"/>
          </p:cNvSpPr>
          <p:nvPr>
            <p:ph type="subTitle" idx="4"/>
          </p:nvPr>
        </p:nvSpPr>
        <p:spPr>
          <a:xfrm>
            <a:off x="3204900" y="2109578"/>
            <a:ext cx="2734200" cy="96088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2"/>
              </a:buClr>
              <a:buSzPts val="6000"/>
              <a:buFont typeface="Arial"/>
              <a:buNone/>
              <a:defRPr sz="6000" b="1" i="0">
                <a:solidFill>
                  <a:srgbClr val="A371F7"/>
                </a:solidFill>
                <a:latin typeface="Arial"/>
                <a:ea typeface="Arial"/>
                <a:cs typeface="Arial"/>
                <a:sym typeface="Arial"/>
              </a:defRPr>
            </a:lvl1pPr>
            <a:lvl2pPr lvl="1" algn="ctr">
              <a:lnSpc>
                <a:spcPct val="90000"/>
              </a:lnSpc>
              <a:spcBef>
                <a:spcPts val="0"/>
              </a:spcBef>
              <a:spcAft>
                <a:spcPts val="0"/>
              </a:spcAft>
              <a:buClr>
                <a:schemeClr val="accent2"/>
              </a:buClr>
              <a:buSzPts val="6000"/>
              <a:buFont typeface="Arial"/>
              <a:buNone/>
              <a:defRPr sz="6000" b="1">
                <a:solidFill>
                  <a:schemeClr val="accent2"/>
                </a:solidFill>
              </a:defRPr>
            </a:lvl2pPr>
            <a:lvl3pPr lvl="2" algn="ctr">
              <a:lnSpc>
                <a:spcPct val="90000"/>
              </a:lnSpc>
              <a:spcBef>
                <a:spcPts val="0"/>
              </a:spcBef>
              <a:spcAft>
                <a:spcPts val="0"/>
              </a:spcAft>
              <a:buClr>
                <a:schemeClr val="accent2"/>
              </a:buClr>
              <a:buSzPts val="6000"/>
              <a:buFont typeface="Arial"/>
              <a:buNone/>
              <a:defRPr sz="6000" b="1">
                <a:solidFill>
                  <a:schemeClr val="accent2"/>
                </a:solidFill>
              </a:defRPr>
            </a:lvl3pPr>
            <a:lvl4pPr lvl="3" algn="ctr">
              <a:lnSpc>
                <a:spcPct val="90000"/>
              </a:lnSpc>
              <a:spcBef>
                <a:spcPts val="0"/>
              </a:spcBef>
              <a:spcAft>
                <a:spcPts val="0"/>
              </a:spcAft>
              <a:buClr>
                <a:schemeClr val="accent2"/>
              </a:buClr>
              <a:buSzPts val="6000"/>
              <a:buFont typeface="Arial"/>
              <a:buNone/>
              <a:defRPr sz="6000" b="1">
                <a:solidFill>
                  <a:schemeClr val="accent2"/>
                </a:solidFill>
              </a:defRPr>
            </a:lvl4pPr>
            <a:lvl5pPr lvl="4" algn="ctr">
              <a:lnSpc>
                <a:spcPct val="90000"/>
              </a:lnSpc>
              <a:spcBef>
                <a:spcPts val="0"/>
              </a:spcBef>
              <a:spcAft>
                <a:spcPts val="0"/>
              </a:spcAft>
              <a:buClr>
                <a:schemeClr val="accent2"/>
              </a:buClr>
              <a:buSzPts val="6000"/>
              <a:buFont typeface="Arial"/>
              <a:buNone/>
              <a:defRPr sz="6000" b="1">
                <a:solidFill>
                  <a:schemeClr val="accent2"/>
                </a:solidFill>
              </a:defRPr>
            </a:lvl5pPr>
            <a:lvl6pPr lvl="5" algn="ctr">
              <a:lnSpc>
                <a:spcPct val="90000"/>
              </a:lnSpc>
              <a:spcBef>
                <a:spcPts val="0"/>
              </a:spcBef>
              <a:spcAft>
                <a:spcPts val="0"/>
              </a:spcAft>
              <a:buClr>
                <a:schemeClr val="accent2"/>
              </a:buClr>
              <a:buSzPts val="6000"/>
              <a:buNone/>
              <a:defRPr sz="6000" b="1">
                <a:solidFill>
                  <a:schemeClr val="accent2"/>
                </a:solidFill>
              </a:defRPr>
            </a:lvl6pPr>
            <a:lvl7pPr lvl="6" algn="ctr">
              <a:lnSpc>
                <a:spcPct val="90000"/>
              </a:lnSpc>
              <a:spcBef>
                <a:spcPts val="0"/>
              </a:spcBef>
              <a:spcAft>
                <a:spcPts val="0"/>
              </a:spcAft>
              <a:buClr>
                <a:schemeClr val="accent2"/>
              </a:buClr>
              <a:buSzPts val="6000"/>
              <a:buNone/>
              <a:defRPr sz="6000" b="1">
                <a:solidFill>
                  <a:schemeClr val="accent2"/>
                </a:solidFill>
              </a:defRPr>
            </a:lvl7pPr>
            <a:lvl8pPr lvl="7" algn="ctr">
              <a:lnSpc>
                <a:spcPct val="90000"/>
              </a:lnSpc>
              <a:spcBef>
                <a:spcPts val="0"/>
              </a:spcBef>
              <a:spcAft>
                <a:spcPts val="0"/>
              </a:spcAft>
              <a:buClr>
                <a:schemeClr val="accent2"/>
              </a:buClr>
              <a:buSzPts val="6000"/>
              <a:buNone/>
              <a:defRPr sz="6000" b="1">
                <a:solidFill>
                  <a:schemeClr val="accent2"/>
                </a:solidFill>
              </a:defRPr>
            </a:lvl8pPr>
            <a:lvl9pPr lvl="8" algn="ctr">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739" name="Google Shape;739;p80"/>
          <p:cNvSpPr txBox="1">
            <a:spLocks noGrp="1"/>
          </p:cNvSpPr>
          <p:nvPr>
            <p:ph type="subTitle" idx="5"/>
          </p:nvPr>
        </p:nvSpPr>
        <p:spPr>
          <a:xfrm>
            <a:off x="3204900" y="3098044"/>
            <a:ext cx="27342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0" name="Google Shape;740;p80"/>
          <p:cNvSpPr txBox="1">
            <a:spLocks noGrp="1"/>
          </p:cNvSpPr>
          <p:nvPr>
            <p:ph type="subTitle" idx="6"/>
          </p:nvPr>
        </p:nvSpPr>
        <p:spPr>
          <a:xfrm>
            <a:off x="3204900" y="1807546"/>
            <a:ext cx="27342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41" name="Google Shape;741;p80"/>
          <p:cNvSpPr txBox="1">
            <a:spLocks noGrp="1"/>
          </p:cNvSpPr>
          <p:nvPr>
            <p:ph type="subTitle" idx="7"/>
          </p:nvPr>
        </p:nvSpPr>
        <p:spPr>
          <a:xfrm>
            <a:off x="6227064" y="2107350"/>
            <a:ext cx="2734200" cy="96088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3"/>
              </a:buClr>
              <a:buSzPts val="6000"/>
              <a:buFont typeface="Arial"/>
              <a:buNone/>
              <a:defRPr sz="6000" b="1" i="0">
                <a:solidFill>
                  <a:schemeClr val="accent3"/>
                </a:solidFill>
                <a:latin typeface="Arial"/>
                <a:ea typeface="Arial"/>
                <a:cs typeface="Arial"/>
                <a:sym typeface="Arial"/>
              </a:defRPr>
            </a:lvl1pPr>
            <a:lvl2pPr lvl="1" algn="ctr">
              <a:lnSpc>
                <a:spcPct val="90000"/>
              </a:lnSpc>
              <a:spcBef>
                <a:spcPts val="0"/>
              </a:spcBef>
              <a:spcAft>
                <a:spcPts val="0"/>
              </a:spcAft>
              <a:buClr>
                <a:schemeClr val="accent3"/>
              </a:buClr>
              <a:buSzPts val="6000"/>
              <a:buFont typeface="Arial"/>
              <a:buNone/>
              <a:defRPr sz="6000" b="1">
                <a:solidFill>
                  <a:schemeClr val="accent3"/>
                </a:solidFill>
              </a:defRPr>
            </a:lvl2pPr>
            <a:lvl3pPr lvl="2" algn="ctr">
              <a:lnSpc>
                <a:spcPct val="90000"/>
              </a:lnSpc>
              <a:spcBef>
                <a:spcPts val="0"/>
              </a:spcBef>
              <a:spcAft>
                <a:spcPts val="0"/>
              </a:spcAft>
              <a:buClr>
                <a:schemeClr val="accent3"/>
              </a:buClr>
              <a:buSzPts val="6000"/>
              <a:buFont typeface="Arial"/>
              <a:buNone/>
              <a:defRPr sz="6000" b="1">
                <a:solidFill>
                  <a:schemeClr val="accent3"/>
                </a:solidFill>
              </a:defRPr>
            </a:lvl3pPr>
            <a:lvl4pPr lvl="3" algn="ctr">
              <a:lnSpc>
                <a:spcPct val="90000"/>
              </a:lnSpc>
              <a:spcBef>
                <a:spcPts val="0"/>
              </a:spcBef>
              <a:spcAft>
                <a:spcPts val="0"/>
              </a:spcAft>
              <a:buClr>
                <a:schemeClr val="accent3"/>
              </a:buClr>
              <a:buSzPts val="6000"/>
              <a:buFont typeface="Arial"/>
              <a:buNone/>
              <a:defRPr sz="6000" b="1">
                <a:solidFill>
                  <a:schemeClr val="accent3"/>
                </a:solidFill>
              </a:defRPr>
            </a:lvl4pPr>
            <a:lvl5pPr lvl="4" algn="ctr">
              <a:lnSpc>
                <a:spcPct val="90000"/>
              </a:lnSpc>
              <a:spcBef>
                <a:spcPts val="0"/>
              </a:spcBef>
              <a:spcAft>
                <a:spcPts val="0"/>
              </a:spcAft>
              <a:buClr>
                <a:schemeClr val="accent3"/>
              </a:buClr>
              <a:buSzPts val="6000"/>
              <a:buFont typeface="Arial"/>
              <a:buNone/>
              <a:defRPr sz="6000" b="1">
                <a:solidFill>
                  <a:schemeClr val="accent3"/>
                </a:solidFill>
              </a:defRPr>
            </a:lvl5pPr>
            <a:lvl6pPr lvl="5" algn="ctr">
              <a:lnSpc>
                <a:spcPct val="90000"/>
              </a:lnSpc>
              <a:spcBef>
                <a:spcPts val="0"/>
              </a:spcBef>
              <a:spcAft>
                <a:spcPts val="0"/>
              </a:spcAft>
              <a:buClr>
                <a:schemeClr val="accent3"/>
              </a:buClr>
              <a:buSzPts val="6000"/>
              <a:buNone/>
              <a:defRPr sz="6000" b="1">
                <a:solidFill>
                  <a:schemeClr val="accent3"/>
                </a:solidFill>
              </a:defRPr>
            </a:lvl6pPr>
            <a:lvl7pPr lvl="6" algn="ctr">
              <a:lnSpc>
                <a:spcPct val="90000"/>
              </a:lnSpc>
              <a:spcBef>
                <a:spcPts val="0"/>
              </a:spcBef>
              <a:spcAft>
                <a:spcPts val="0"/>
              </a:spcAft>
              <a:buClr>
                <a:schemeClr val="accent3"/>
              </a:buClr>
              <a:buSzPts val="6000"/>
              <a:buNone/>
              <a:defRPr sz="6000" b="1">
                <a:solidFill>
                  <a:schemeClr val="accent3"/>
                </a:solidFill>
              </a:defRPr>
            </a:lvl7pPr>
            <a:lvl8pPr lvl="7" algn="ctr">
              <a:lnSpc>
                <a:spcPct val="90000"/>
              </a:lnSpc>
              <a:spcBef>
                <a:spcPts val="0"/>
              </a:spcBef>
              <a:spcAft>
                <a:spcPts val="0"/>
              </a:spcAft>
              <a:buClr>
                <a:schemeClr val="accent3"/>
              </a:buClr>
              <a:buSzPts val="6000"/>
              <a:buNone/>
              <a:defRPr sz="6000" b="1">
                <a:solidFill>
                  <a:schemeClr val="accent3"/>
                </a:solidFill>
              </a:defRPr>
            </a:lvl8pPr>
            <a:lvl9pPr lvl="8" algn="ctr">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742" name="Google Shape;742;p80"/>
          <p:cNvSpPr txBox="1">
            <a:spLocks noGrp="1"/>
          </p:cNvSpPr>
          <p:nvPr>
            <p:ph type="subTitle" idx="8"/>
          </p:nvPr>
        </p:nvSpPr>
        <p:spPr>
          <a:xfrm>
            <a:off x="6227064" y="3095816"/>
            <a:ext cx="27342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3" name="Google Shape;743;p80"/>
          <p:cNvSpPr txBox="1">
            <a:spLocks noGrp="1"/>
          </p:cNvSpPr>
          <p:nvPr>
            <p:ph type="subTitle" idx="9"/>
          </p:nvPr>
        </p:nvSpPr>
        <p:spPr>
          <a:xfrm>
            <a:off x="6227064" y="1805318"/>
            <a:ext cx="27342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744"/>
        <p:cNvGrpSpPr/>
        <p:nvPr/>
      </p:nvGrpSpPr>
      <p:grpSpPr>
        <a:xfrm>
          <a:off x="0" y="0"/>
          <a:ext cx="0" cy="0"/>
          <a:chOff x="0" y="0"/>
          <a:chExt cx="0" cy="0"/>
        </a:xfrm>
      </p:grpSpPr>
      <p:sp>
        <p:nvSpPr>
          <p:cNvPr id="745" name="Google Shape;745;p81"/>
          <p:cNvSpPr txBox="1">
            <a:spLocks noGrp="1"/>
          </p:cNvSpPr>
          <p:nvPr>
            <p:ph type="subTitle" idx="1"/>
          </p:nvPr>
        </p:nvSpPr>
        <p:spPr>
          <a:xfrm>
            <a:off x="914400" y="1107448"/>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6000" b="1">
                <a:solidFill>
                  <a:schemeClr val="accent1"/>
                </a:solidFill>
              </a:defRPr>
            </a:lvl2pPr>
            <a:lvl3pPr lvl="2" algn="ctr">
              <a:lnSpc>
                <a:spcPct val="90000"/>
              </a:lnSpc>
              <a:spcBef>
                <a:spcPts val="0"/>
              </a:spcBef>
              <a:spcAft>
                <a:spcPts val="0"/>
              </a:spcAft>
              <a:buClr>
                <a:schemeClr val="accent1"/>
              </a:buClr>
              <a:buSzPts val="6000"/>
              <a:buFont typeface="Arial"/>
              <a:buNone/>
              <a:defRPr sz="6000" b="1">
                <a:solidFill>
                  <a:schemeClr val="accent1"/>
                </a:solidFill>
              </a:defRPr>
            </a:lvl3pPr>
            <a:lvl4pPr lvl="3" algn="ctr">
              <a:lnSpc>
                <a:spcPct val="90000"/>
              </a:lnSpc>
              <a:spcBef>
                <a:spcPts val="0"/>
              </a:spcBef>
              <a:spcAft>
                <a:spcPts val="0"/>
              </a:spcAft>
              <a:buClr>
                <a:schemeClr val="accent1"/>
              </a:buClr>
              <a:buSzPts val="6000"/>
              <a:buFont typeface="Arial"/>
              <a:buNone/>
              <a:defRPr sz="6000" b="1">
                <a:solidFill>
                  <a:schemeClr val="accent1"/>
                </a:solidFill>
              </a:defRPr>
            </a:lvl4pPr>
            <a:lvl5pPr lvl="4" algn="ctr">
              <a:lnSpc>
                <a:spcPct val="90000"/>
              </a:lnSpc>
              <a:spcBef>
                <a:spcPts val="0"/>
              </a:spcBef>
              <a:spcAft>
                <a:spcPts val="0"/>
              </a:spcAft>
              <a:buClr>
                <a:schemeClr val="accent1"/>
              </a:buClr>
              <a:buSzPts val="6000"/>
              <a:buFont typeface="Arial"/>
              <a:buNone/>
              <a:defRPr sz="6000" b="1">
                <a:solidFill>
                  <a:schemeClr val="accent1"/>
                </a:solidFill>
              </a:defRPr>
            </a:lvl5pPr>
            <a:lvl6pPr lvl="5" algn="ctr">
              <a:lnSpc>
                <a:spcPct val="90000"/>
              </a:lnSpc>
              <a:spcBef>
                <a:spcPts val="0"/>
              </a:spcBef>
              <a:spcAft>
                <a:spcPts val="0"/>
              </a:spcAft>
              <a:buClr>
                <a:schemeClr val="accent1"/>
              </a:buClr>
              <a:buSzPts val="6000"/>
              <a:buNone/>
              <a:defRPr sz="6000" b="1">
                <a:solidFill>
                  <a:schemeClr val="accent1"/>
                </a:solidFill>
              </a:defRPr>
            </a:lvl6pPr>
            <a:lvl7pPr lvl="6" algn="ctr">
              <a:lnSpc>
                <a:spcPct val="90000"/>
              </a:lnSpc>
              <a:spcBef>
                <a:spcPts val="0"/>
              </a:spcBef>
              <a:spcAft>
                <a:spcPts val="0"/>
              </a:spcAft>
              <a:buClr>
                <a:schemeClr val="accent1"/>
              </a:buClr>
              <a:buSzPts val="6000"/>
              <a:buNone/>
              <a:defRPr sz="6000" b="1">
                <a:solidFill>
                  <a:schemeClr val="accent1"/>
                </a:solidFill>
              </a:defRPr>
            </a:lvl7pPr>
            <a:lvl8pPr lvl="7" algn="ctr">
              <a:lnSpc>
                <a:spcPct val="90000"/>
              </a:lnSpc>
              <a:spcBef>
                <a:spcPts val="0"/>
              </a:spcBef>
              <a:spcAft>
                <a:spcPts val="0"/>
              </a:spcAft>
              <a:buClr>
                <a:schemeClr val="accent1"/>
              </a:buClr>
              <a:buSzPts val="6000"/>
              <a:buNone/>
              <a:defRPr sz="6000" b="1">
                <a:solidFill>
                  <a:schemeClr val="accent1"/>
                </a:solidFill>
              </a:defRPr>
            </a:lvl8pPr>
            <a:lvl9pPr lvl="8" algn="ctr">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746" name="Google Shape;746;p81"/>
          <p:cNvSpPr txBox="1">
            <a:spLocks noGrp="1"/>
          </p:cNvSpPr>
          <p:nvPr>
            <p:ph type="subTitle" idx="2"/>
          </p:nvPr>
        </p:nvSpPr>
        <p:spPr>
          <a:xfrm>
            <a:off x="914400" y="2114354"/>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7" name="Google Shape;747;p81"/>
          <p:cNvSpPr txBox="1">
            <a:spLocks noGrp="1"/>
          </p:cNvSpPr>
          <p:nvPr>
            <p:ph type="subTitle" idx="3"/>
          </p:nvPr>
        </p:nvSpPr>
        <p:spPr>
          <a:xfrm>
            <a:off x="914400" y="777960"/>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48" name="Google Shape;748;p81"/>
          <p:cNvSpPr txBox="1">
            <a:spLocks noGrp="1"/>
          </p:cNvSpPr>
          <p:nvPr>
            <p:ph type="subTitle" idx="4"/>
          </p:nvPr>
        </p:nvSpPr>
        <p:spPr>
          <a:xfrm>
            <a:off x="914400" y="3139296"/>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3"/>
              </a:buClr>
              <a:buSzPts val="6000"/>
              <a:buFont typeface="Arial"/>
              <a:buNone/>
              <a:defRPr sz="6000" b="1" i="0">
                <a:solidFill>
                  <a:schemeClr val="accent2"/>
                </a:solidFill>
                <a:latin typeface="Arial"/>
                <a:ea typeface="Arial"/>
                <a:cs typeface="Arial"/>
                <a:sym typeface="Arial"/>
              </a:defRPr>
            </a:lvl1pPr>
            <a:lvl2pPr lvl="1" algn="ctr">
              <a:lnSpc>
                <a:spcPct val="90000"/>
              </a:lnSpc>
              <a:spcBef>
                <a:spcPts val="0"/>
              </a:spcBef>
              <a:spcAft>
                <a:spcPts val="0"/>
              </a:spcAft>
              <a:buClr>
                <a:schemeClr val="accent3"/>
              </a:buClr>
              <a:buSzPts val="6000"/>
              <a:buFont typeface="Arial"/>
              <a:buNone/>
              <a:defRPr sz="6000" b="1">
                <a:solidFill>
                  <a:schemeClr val="accent3"/>
                </a:solidFill>
              </a:defRPr>
            </a:lvl2pPr>
            <a:lvl3pPr lvl="2" algn="ctr">
              <a:lnSpc>
                <a:spcPct val="90000"/>
              </a:lnSpc>
              <a:spcBef>
                <a:spcPts val="0"/>
              </a:spcBef>
              <a:spcAft>
                <a:spcPts val="0"/>
              </a:spcAft>
              <a:buClr>
                <a:schemeClr val="accent3"/>
              </a:buClr>
              <a:buSzPts val="6000"/>
              <a:buFont typeface="Arial"/>
              <a:buNone/>
              <a:defRPr sz="6000" b="1">
                <a:solidFill>
                  <a:schemeClr val="accent3"/>
                </a:solidFill>
              </a:defRPr>
            </a:lvl3pPr>
            <a:lvl4pPr lvl="3" algn="ctr">
              <a:lnSpc>
                <a:spcPct val="90000"/>
              </a:lnSpc>
              <a:spcBef>
                <a:spcPts val="0"/>
              </a:spcBef>
              <a:spcAft>
                <a:spcPts val="0"/>
              </a:spcAft>
              <a:buClr>
                <a:schemeClr val="accent3"/>
              </a:buClr>
              <a:buSzPts val="6000"/>
              <a:buFont typeface="Arial"/>
              <a:buNone/>
              <a:defRPr sz="6000" b="1">
                <a:solidFill>
                  <a:schemeClr val="accent3"/>
                </a:solidFill>
              </a:defRPr>
            </a:lvl4pPr>
            <a:lvl5pPr lvl="4" algn="ctr">
              <a:lnSpc>
                <a:spcPct val="90000"/>
              </a:lnSpc>
              <a:spcBef>
                <a:spcPts val="0"/>
              </a:spcBef>
              <a:spcAft>
                <a:spcPts val="0"/>
              </a:spcAft>
              <a:buClr>
                <a:schemeClr val="accent3"/>
              </a:buClr>
              <a:buSzPts val="6000"/>
              <a:buFont typeface="Arial"/>
              <a:buNone/>
              <a:defRPr sz="6000" b="1">
                <a:solidFill>
                  <a:schemeClr val="accent3"/>
                </a:solidFill>
              </a:defRPr>
            </a:lvl5pPr>
            <a:lvl6pPr lvl="5" algn="ctr">
              <a:lnSpc>
                <a:spcPct val="90000"/>
              </a:lnSpc>
              <a:spcBef>
                <a:spcPts val="0"/>
              </a:spcBef>
              <a:spcAft>
                <a:spcPts val="0"/>
              </a:spcAft>
              <a:buClr>
                <a:schemeClr val="accent3"/>
              </a:buClr>
              <a:buSzPts val="6000"/>
              <a:buNone/>
              <a:defRPr sz="6000" b="1">
                <a:solidFill>
                  <a:schemeClr val="accent3"/>
                </a:solidFill>
              </a:defRPr>
            </a:lvl6pPr>
            <a:lvl7pPr lvl="6" algn="ctr">
              <a:lnSpc>
                <a:spcPct val="90000"/>
              </a:lnSpc>
              <a:spcBef>
                <a:spcPts val="0"/>
              </a:spcBef>
              <a:spcAft>
                <a:spcPts val="0"/>
              </a:spcAft>
              <a:buClr>
                <a:schemeClr val="accent3"/>
              </a:buClr>
              <a:buSzPts val="6000"/>
              <a:buNone/>
              <a:defRPr sz="6000" b="1">
                <a:solidFill>
                  <a:schemeClr val="accent3"/>
                </a:solidFill>
              </a:defRPr>
            </a:lvl7pPr>
            <a:lvl8pPr lvl="7" algn="ctr">
              <a:lnSpc>
                <a:spcPct val="90000"/>
              </a:lnSpc>
              <a:spcBef>
                <a:spcPts val="0"/>
              </a:spcBef>
              <a:spcAft>
                <a:spcPts val="0"/>
              </a:spcAft>
              <a:buClr>
                <a:schemeClr val="accent3"/>
              </a:buClr>
              <a:buSzPts val="6000"/>
              <a:buNone/>
              <a:defRPr sz="6000" b="1">
                <a:solidFill>
                  <a:schemeClr val="accent3"/>
                </a:solidFill>
              </a:defRPr>
            </a:lvl8pPr>
            <a:lvl9pPr lvl="8" algn="ctr">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749" name="Google Shape;749;p81"/>
          <p:cNvSpPr txBox="1">
            <a:spLocks noGrp="1"/>
          </p:cNvSpPr>
          <p:nvPr>
            <p:ph type="subTitle" idx="5"/>
          </p:nvPr>
        </p:nvSpPr>
        <p:spPr>
          <a:xfrm>
            <a:off x="914400" y="4146202"/>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0" name="Google Shape;750;p81"/>
          <p:cNvSpPr txBox="1">
            <a:spLocks noGrp="1"/>
          </p:cNvSpPr>
          <p:nvPr>
            <p:ph type="subTitle" idx="6"/>
          </p:nvPr>
        </p:nvSpPr>
        <p:spPr>
          <a:xfrm>
            <a:off x="914400" y="2809807"/>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51" name="Google Shape;751;p81"/>
          <p:cNvSpPr txBox="1">
            <a:spLocks noGrp="1"/>
          </p:cNvSpPr>
          <p:nvPr>
            <p:ph type="subTitle" idx="7"/>
          </p:nvPr>
        </p:nvSpPr>
        <p:spPr>
          <a:xfrm>
            <a:off x="5052300" y="1095938"/>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2"/>
              </a:buClr>
              <a:buSzPts val="6000"/>
              <a:buFont typeface="Arial"/>
              <a:buNone/>
              <a:defRPr sz="6000" b="1" i="0">
                <a:solidFill>
                  <a:schemeClr val="accent2"/>
                </a:solidFill>
                <a:latin typeface="Arial"/>
                <a:ea typeface="Arial"/>
                <a:cs typeface="Arial"/>
                <a:sym typeface="Arial"/>
              </a:defRPr>
            </a:lvl1pPr>
            <a:lvl2pPr lvl="1" algn="ctr">
              <a:lnSpc>
                <a:spcPct val="90000"/>
              </a:lnSpc>
              <a:spcBef>
                <a:spcPts val="0"/>
              </a:spcBef>
              <a:spcAft>
                <a:spcPts val="0"/>
              </a:spcAft>
              <a:buClr>
                <a:schemeClr val="accent2"/>
              </a:buClr>
              <a:buSzPts val="6000"/>
              <a:buFont typeface="Arial"/>
              <a:buNone/>
              <a:defRPr sz="6000" b="1">
                <a:solidFill>
                  <a:schemeClr val="accent2"/>
                </a:solidFill>
              </a:defRPr>
            </a:lvl2pPr>
            <a:lvl3pPr lvl="2" algn="ctr">
              <a:lnSpc>
                <a:spcPct val="90000"/>
              </a:lnSpc>
              <a:spcBef>
                <a:spcPts val="0"/>
              </a:spcBef>
              <a:spcAft>
                <a:spcPts val="0"/>
              </a:spcAft>
              <a:buClr>
                <a:schemeClr val="accent2"/>
              </a:buClr>
              <a:buSzPts val="6000"/>
              <a:buFont typeface="Arial"/>
              <a:buNone/>
              <a:defRPr sz="6000" b="1">
                <a:solidFill>
                  <a:schemeClr val="accent2"/>
                </a:solidFill>
              </a:defRPr>
            </a:lvl3pPr>
            <a:lvl4pPr lvl="3" algn="ctr">
              <a:lnSpc>
                <a:spcPct val="90000"/>
              </a:lnSpc>
              <a:spcBef>
                <a:spcPts val="0"/>
              </a:spcBef>
              <a:spcAft>
                <a:spcPts val="0"/>
              </a:spcAft>
              <a:buClr>
                <a:schemeClr val="accent2"/>
              </a:buClr>
              <a:buSzPts val="6000"/>
              <a:buFont typeface="Arial"/>
              <a:buNone/>
              <a:defRPr sz="6000" b="1">
                <a:solidFill>
                  <a:schemeClr val="accent2"/>
                </a:solidFill>
              </a:defRPr>
            </a:lvl4pPr>
            <a:lvl5pPr lvl="4" algn="ctr">
              <a:lnSpc>
                <a:spcPct val="90000"/>
              </a:lnSpc>
              <a:spcBef>
                <a:spcPts val="0"/>
              </a:spcBef>
              <a:spcAft>
                <a:spcPts val="0"/>
              </a:spcAft>
              <a:buClr>
                <a:schemeClr val="accent2"/>
              </a:buClr>
              <a:buSzPts val="6000"/>
              <a:buFont typeface="Arial"/>
              <a:buNone/>
              <a:defRPr sz="6000" b="1">
                <a:solidFill>
                  <a:schemeClr val="accent2"/>
                </a:solidFill>
              </a:defRPr>
            </a:lvl5pPr>
            <a:lvl6pPr lvl="5" algn="ctr">
              <a:lnSpc>
                <a:spcPct val="90000"/>
              </a:lnSpc>
              <a:spcBef>
                <a:spcPts val="0"/>
              </a:spcBef>
              <a:spcAft>
                <a:spcPts val="0"/>
              </a:spcAft>
              <a:buClr>
                <a:schemeClr val="accent2"/>
              </a:buClr>
              <a:buSzPts val="6000"/>
              <a:buNone/>
              <a:defRPr sz="6000" b="1">
                <a:solidFill>
                  <a:schemeClr val="accent2"/>
                </a:solidFill>
              </a:defRPr>
            </a:lvl6pPr>
            <a:lvl7pPr lvl="6" algn="ctr">
              <a:lnSpc>
                <a:spcPct val="90000"/>
              </a:lnSpc>
              <a:spcBef>
                <a:spcPts val="0"/>
              </a:spcBef>
              <a:spcAft>
                <a:spcPts val="0"/>
              </a:spcAft>
              <a:buClr>
                <a:schemeClr val="accent2"/>
              </a:buClr>
              <a:buSzPts val="6000"/>
              <a:buNone/>
              <a:defRPr sz="6000" b="1">
                <a:solidFill>
                  <a:schemeClr val="accent2"/>
                </a:solidFill>
              </a:defRPr>
            </a:lvl7pPr>
            <a:lvl8pPr lvl="7" algn="ctr">
              <a:lnSpc>
                <a:spcPct val="90000"/>
              </a:lnSpc>
              <a:spcBef>
                <a:spcPts val="0"/>
              </a:spcBef>
              <a:spcAft>
                <a:spcPts val="0"/>
              </a:spcAft>
              <a:buClr>
                <a:schemeClr val="accent2"/>
              </a:buClr>
              <a:buSzPts val="6000"/>
              <a:buNone/>
              <a:defRPr sz="6000" b="1">
                <a:solidFill>
                  <a:schemeClr val="accent2"/>
                </a:solidFill>
              </a:defRPr>
            </a:lvl8pPr>
            <a:lvl9pPr lvl="8" algn="ctr">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752" name="Google Shape;752;p81"/>
          <p:cNvSpPr txBox="1">
            <a:spLocks noGrp="1"/>
          </p:cNvSpPr>
          <p:nvPr>
            <p:ph type="subTitle" idx="8"/>
          </p:nvPr>
        </p:nvSpPr>
        <p:spPr>
          <a:xfrm>
            <a:off x="5052300" y="2102843"/>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3" name="Google Shape;753;p81"/>
          <p:cNvSpPr txBox="1">
            <a:spLocks noGrp="1"/>
          </p:cNvSpPr>
          <p:nvPr>
            <p:ph type="subTitle" idx="9"/>
          </p:nvPr>
        </p:nvSpPr>
        <p:spPr>
          <a:xfrm>
            <a:off x="5052300" y="766449"/>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54" name="Google Shape;754;p81"/>
          <p:cNvSpPr txBox="1">
            <a:spLocks noGrp="1"/>
          </p:cNvSpPr>
          <p:nvPr>
            <p:ph type="subTitle" idx="13"/>
          </p:nvPr>
        </p:nvSpPr>
        <p:spPr>
          <a:xfrm>
            <a:off x="5052300" y="3127786"/>
            <a:ext cx="3346800" cy="970198"/>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4"/>
              </a:buClr>
              <a:buSzPts val="6000"/>
              <a:buFont typeface="Arial"/>
              <a:buNone/>
              <a:defRPr sz="6000" b="1" i="0">
                <a:solidFill>
                  <a:schemeClr val="accent3"/>
                </a:solidFill>
                <a:latin typeface="Arial"/>
                <a:ea typeface="Arial"/>
                <a:cs typeface="Arial"/>
                <a:sym typeface="Arial"/>
              </a:defRPr>
            </a:lvl1pPr>
            <a:lvl2pPr lvl="1" algn="ctr">
              <a:lnSpc>
                <a:spcPct val="90000"/>
              </a:lnSpc>
              <a:spcBef>
                <a:spcPts val="0"/>
              </a:spcBef>
              <a:spcAft>
                <a:spcPts val="0"/>
              </a:spcAft>
              <a:buClr>
                <a:schemeClr val="accent4"/>
              </a:buClr>
              <a:buSzPts val="6000"/>
              <a:buFont typeface="Arial"/>
              <a:buNone/>
              <a:defRPr sz="6000" b="1">
                <a:solidFill>
                  <a:schemeClr val="accent4"/>
                </a:solidFill>
              </a:defRPr>
            </a:lvl2pPr>
            <a:lvl3pPr lvl="2" algn="ctr">
              <a:lnSpc>
                <a:spcPct val="90000"/>
              </a:lnSpc>
              <a:spcBef>
                <a:spcPts val="0"/>
              </a:spcBef>
              <a:spcAft>
                <a:spcPts val="0"/>
              </a:spcAft>
              <a:buClr>
                <a:schemeClr val="accent4"/>
              </a:buClr>
              <a:buSzPts val="6000"/>
              <a:buFont typeface="Arial"/>
              <a:buNone/>
              <a:defRPr sz="6000" b="1">
                <a:solidFill>
                  <a:schemeClr val="accent4"/>
                </a:solidFill>
              </a:defRPr>
            </a:lvl3pPr>
            <a:lvl4pPr lvl="3" algn="ctr">
              <a:lnSpc>
                <a:spcPct val="90000"/>
              </a:lnSpc>
              <a:spcBef>
                <a:spcPts val="0"/>
              </a:spcBef>
              <a:spcAft>
                <a:spcPts val="0"/>
              </a:spcAft>
              <a:buClr>
                <a:schemeClr val="accent4"/>
              </a:buClr>
              <a:buSzPts val="6000"/>
              <a:buFont typeface="Arial"/>
              <a:buNone/>
              <a:defRPr sz="6000" b="1">
                <a:solidFill>
                  <a:schemeClr val="accent4"/>
                </a:solidFill>
              </a:defRPr>
            </a:lvl4pPr>
            <a:lvl5pPr lvl="4" algn="ctr">
              <a:lnSpc>
                <a:spcPct val="90000"/>
              </a:lnSpc>
              <a:spcBef>
                <a:spcPts val="0"/>
              </a:spcBef>
              <a:spcAft>
                <a:spcPts val="0"/>
              </a:spcAft>
              <a:buClr>
                <a:schemeClr val="accent4"/>
              </a:buClr>
              <a:buSzPts val="6000"/>
              <a:buFont typeface="Arial"/>
              <a:buNone/>
              <a:defRPr sz="6000" b="1">
                <a:solidFill>
                  <a:schemeClr val="accent4"/>
                </a:solidFill>
              </a:defRPr>
            </a:lvl5pPr>
            <a:lvl6pPr lvl="5" algn="ctr">
              <a:lnSpc>
                <a:spcPct val="90000"/>
              </a:lnSpc>
              <a:spcBef>
                <a:spcPts val="0"/>
              </a:spcBef>
              <a:spcAft>
                <a:spcPts val="0"/>
              </a:spcAft>
              <a:buClr>
                <a:schemeClr val="accent4"/>
              </a:buClr>
              <a:buSzPts val="6000"/>
              <a:buNone/>
              <a:defRPr sz="6000" b="1">
                <a:solidFill>
                  <a:schemeClr val="accent4"/>
                </a:solidFill>
              </a:defRPr>
            </a:lvl6pPr>
            <a:lvl7pPr lvl="6" algn="ctr">
              <a:lnSpc>
                <a:spcPct val="90000"/>
              </a:lnSpc>
              <a:spcBef>
                <a:spcPts val="0"/>
              </a:spcBef>
              <a:spcAft>
                <a:spcPts val="0"/>
              </a:spcAft>
              <a:buClr>
                <a:schemeClr val="accent4"/>
              </a:buClr>
              <a:buSzPts val="6000"/>
              <a:buNone/>
              <a:defRPr sz="6000" b="1">
                <a:solidFill>
                  <a:schemeClr val="accent4"/>
                </a:solidFill>
              </a:defRPr>
            </a:lvl7pPr>
            <a:lvl8pPr lvl="7" algn="ctr">
              <a:lnSpc>
                <a:spcPct val="90000"/>
              </a:lnSpc>
              <a:spcBef>
                <a:spcPts val="0"/>
              </a:spcBef>
              <a:spcAft>
                <a:spcPts val="0"/>
              </a:spcAft>
              <a:buClr>
                <a:schemeClr val="accent4"/>
              </a:buClr>
              <a:buSzPts val="6000"/>
              <a:buNone/>
              <a:defRPr sz="6000" b="1">
                <a:solidFill>
                  <a:schemeClr val="accent4"/>
                </a:solidFill>
              </a:defRPr>
            </a:lvl8pPr>
            <a:lvl9pPr lvl="8" algn="ctr">
              <a:lnSpc>
                <a:spcPct val="90000"/>
              </a:lnSpc>
              <a:spcBef>
                <a:spcPts val="0"/>
              </a:spcBef>
              <a:spcAft>
                <a:spcPts val="0"/>
              </a:spcAft>
              <a:buClr>
                <a:schemeClr val="accent4"/>
              </a:buClr>
              <a:buSzPts val="6000"/>
              <a:buNone/>
              <a:defRPr sz="6000" b="1">
                <a:solidFill>
                  <a:schemeClr val="accent4"/>
                </a:solidFill>
              </a:defRPr>
            </a:lvl9pPr>
          </a:lstStyle>
          <a:p>
            <a:endParaRPr/>
          </a:p>
        </p:txBody>
      </p:sp>
      <p:sp>
        <p:nvSpPr>
          <p:cNvPr id="755" name="Google Shape;755;p81"/>
          <p:cNvSpPr txBox="1">
            <a:spLocks noGrp="1"/>
          </p:cNvSpPr>
          <p:nvPr>
            <p:ph type="subTitle" idx="14"/>
          </p:nvPr>
        </p:nvSpPr>
        <p:spPr>
          <a:xfrm>
            <a:off x="5052300" y="4134691"/>
            <a:ext cx="33468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6" name="Google Shape;756;p81"/>
          <p:cNvSpPr txBox="1">
            <a:spLocks noGrp="1"/>
          </p:cNvSpPr>
          <p:nvPr>
            <p:ph type="subTitle" idx="15"/>
          </p:nvPr>
        </p:nvSpPr>
        <p:spPr>
          <a:xfrm>
            <a:off x="5052300" y="2798297"/>
            <a:ext cx="3346800" cy="292771"/>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757"/>
        <p:cNvGrpSpPr/>
        <p:nvPr/>
      </p:nvGrpSpPr>
      <p:grpSpPr>
        <a:xfrm>
          <a:off x="0" y="0"/>
          <a:ext cx="0" cy="0"/>
          <a:chOff x="0" y="0"/>
          <a:chExt cx="0" cy="0"/>
        </a:xfrm>
      </p:grpSpPr>
      <p:sp>
        <p:nvSpPr>
          <p:cNvPr id="758" name="Google Shape;758;p82"/>
          <p:cNvSpPr/>
          <p:nvPr/>
        </p:nvSpPr>
        <p:spPr>
          <a:xfrm>
            <a:off x="4709588" y="1144058"/>
            <a:ext cx="3638700" cy="3413258"/>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759" name="Google Shape;759;p82"/>
          <p:cNvSpPr/>
          <p:nvPr/>
        </p:nvSpPr>
        <p:spPr>
          <a:xfrm>
            <a:off x="804338" y="1144058"/>
            <a:ext cx="3638700" cy="3413258"/>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760" name="Google Shape;760;p82"/>
          <p:cNvCxnSpPr/>
          <p:nvPr/>
        </p:nvCxnSpPr>
        <p:spPr>
          <a:xfrm>
            <a:off x="116441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761" name="Google Shape;761;p82"/>
          <p:cNvCxnSpPr/>
          <p:nvPr/>
        </p:nvCxnSpPr>
        <p:spPr>
          <a:xfrm>
            <a:off x="1189753" y="3731190"/>
            <a:ext cx="2893200" cy="0"/>
          </a:xfrm>
          <a:prstGeom prst="straightConnector1">
            <a:avLst/>
          </a:prstGeom>
          <a:noFill/>
          <a:ln w="9525" cap="rnd" cmpd="sng">
            <a:solidFill>
              <a:schemeClr val="lt2"/>
            </a:solidFill>
            <a:prstDash val="solid"/>
            <a:round/>
            <a:headEnd type="none" w="sm" len="sm"/>
            <a:tailEnd type="none" w="sm" len="sm"/>
          </a:ln>
        </p:spPr>
      </p:cxnSp>
      <p:sp>
        <p:nvSpPr>
          <p:cNvPr id="762" name="Google Shape;762;p82"/>
          <p:cNvSpPr txBox="1">
            <a:spLocks noGrp="1"/>
          </p:cNvSpPr>
          <p:nvPr>
            <p:ph type="subTitle" idx="1"/>
          </p:nvPr>
        </p:nvSpPr>
        <p:spPr>
          <a:xfrm>
            <a:off x="1101413" y="1549884"/>
            <a:ext cx="3019200" cy="34321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63" name="Google Shape;763;p82"/>
          <p:cNvSpPr txBox="1">
            <a:spLocks noGrp="1"/>
          </p:cNvSpPr>
          <p:nvPr>
            <p:ph type="subTitle" idx="2"/>
          </p:nvPr>
        </p:nvSpPr>
        <p:spPr>
          <a:xfrm>
            <a:off x="1101412" y="226294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4" name="Google Shape;764;p82"/>
          <p:cNvSpPr txBox="1">
            <a:spLocks noGrp="1"/>
          </p:cNvSpPr>
          <p:nvPr>
            <p:ph type="subTitle" idx="3"/>
          </p:nvPr>
        </p:nvSpPr>
        <p:spPr>
          <a:xfrm>
            <a:off x="1101415" y="3086667"/>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5" name="Google Shape;765;p82"/>
          <p:cNvSpPr txBox="1">
            <a:spLocks noGrp="1"/>
          </p:cNvSpPr>
          <p:nvPr>
            <p:ph type="subTitle" idx="4"/>
          </p:nvPr>
        </p:nvSpPr>
        <p:spPr>
          <a:xfrm>
            <a:off x="1101415" y="390123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6" name="Google Shape;766;p82"/>
          <p:cNvSpPr/>
          <p:nvPr/>
        </p:nvSpPr>
        <p:spPr>
          <a:xfrm rot="5400000">
            <a:off x="4366721" y="1712343"/>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67" name="Google Shape;767;p82"/>
          <p:cNvSpPr/>
          <p:nvPr/>
        </p:nvSpPr>
        <p:spPr>
          <a:xfrm rot="5400000">
            <a:off x="461487" y="1712343"/>
            <a:ext cx="686435"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68" name="Google Shape;768;p82"/>
          <p:cNvSpPr txBox="1">
            <a:spLocks noGrp="1"/>
          </p:cNvSpPr>
          <p:nvPr>
            <p:ph type="title"/>
          </p:nvPr>
        </p:nvSpPr>
        <p:spPr>
          <a:xfrm>
            <a:off x="804338" y="0"/>
            <a:ext cx="7544100" cy="1144058"/>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769" name="Google Shape;769;p82"/>
          <p:cNvCxnSpPr/>
          <p:nvPr/>
        </p:nvCxnSpPr>
        <p:spPr>
          <a:xfrm>
            <a:off x="5069662" y="2908929"/>
            <a:ext cx="2893200" cy="0"/>
          </a:xfrm>
          <a:prstGeom prst="straightConnector1">
            <a:avLst/>
          </a:prstGeom>
          <a:noFill/>
          <a:ln w="9525" cap="rnd" cmpd="sng">
            <a:solidFill>
              <a:schemeClr val="lt2"/>
            </a:solidFill>
            <a:prstDash val="solid"/>
            <a:round/>
            <a:headEnd type="none" w="sm" len="sm"/>
            <a:tailEnd type="none" w="sm" len="sm"/>
          </a:ln>
        </p:spPr>
      </p:cxnSp>
      <p:cxnSp>
        <p:nvCxnSpPr>
          <p:cNvPr id="770" name="Google Shape;770;p82"/>
          <p:cNvCxnSpPr/>
          <p:nvPr/>
        </p:nvCxnSpPr>
        <p:spPr>
          <a:xfrm>
            <a:off x="5095003" y="3731190"/>
            <a:ext cx="2893200" cy="0"/>
          </a:xfrm>
          <a:prstGeom prst="straightConnector1">
            <a:avLst/>
          </a:prstGeom>
          <a:noFill/>
          <a:ln w="9525" cap="rnd" cmpd="sng">
            <a:solidFill>
              <a:schemeClr val="lt2"/>
            </a:solidFill>
            <a:prstDash val="solid"/>
            <a:round/>
            <a:headEnd type="none" w="sm" len="sm"/>
            <a:tailEnd type="none" w="sm" len="sm"/>
          </a:ln>
        </p:spPr>
      </p:cxnSp>
      <p:sp>
        <p:nvSpPr>
          <p:cNvPr id="771" name="Google Shape;771;p82"/>
          <p:cNvSpPr txBox="1">
            <a:spLocks noGrp="1"/>
          </p:cNvSpPr>
          <p:nvPr>
            <p:ph type="subTitle" idx="5"/>
          </p:nvPr>
        </p:nvSpPr>
        <p:spPr>
          <a:xfrm>
            <a:off x="5006663" y="1549884"/>
            <a:ext cx="3019200" cy="343218"/>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72" name="Google Shape;772;p82"/>
          <p:cNvSpPr txBox="1">
            <a:spLocks noGrp="1"/>
          </p:cNvSpPr>
          <p:nvPr>
            <p:ph type="subTitle" idx="6"/>
          </p:nvPr>
        </p:nvSpPr>
        <p:spPr>
          <a:xfrm>
            <a:off x="5006537" y="226294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73" name="Google Shape;773;p82"/>
          <p:cNvSpPr txBox="1">
            <a:spLocks noGrp="1"/>
          </p:cNvSpPr>
          <p:nvPr>
            <p:ph type="subTitle" idx="7"/>
          </p:nvPr>
        </p:nvSpPr>
        <p:spPr>
          <a:xfrm>
            <a:off x="5006540" y="3086667"/>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74" name="Google Shape;774;p82"/>
          <p:cNvSpPr txBox="1">
            <a:spLocks noGrp="1"/>
          </p:cNvSpPr>
          <p:nvPr>
            <p:ph type="subTitle" idx="8"/>
          </p:nvPr>
        </p:nvSpPr>
        <p:spPr>
          <a:xfrm>
            <a:off x="5006540" y="3901234"/>
            <a:ext cx="3116700" cy="47594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775"/>
        <p:cNvGrpSpPr/>
        <p:nvPr/>
      </p:nvGrpSpPr>
      <p:grpSpPr>
        <a:xfrm>
          <a:off x="0" y="0"/>
          <a:ext cx="0" cy="0"/>
          <a:chOff x="0" y="0"/>
          <a:chExt cx="0" cy="0"/>
        </a:xfrm>
      </p:grpSpPr>
      <p:sp>
        <p:nvSpPr>
          <p:cNvPr id="776" name="Google Shape;776;p83"/>
          <p:cNvSpPr/>
          <p:nvPr/>
        </p:nvSpPr>
        <p:spPr>
          <a:xfrm>
            <a:off x="447050" y="1124991"/>
            <a:ext cx="2614500" cy="3298852"/>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77" name="Google Shape;777;p83"/>
          <p:cNvSpPr/>
          <p:nvPr/>
        </p:nvSpPr>
        <p:spPr>
          <a:xfrm>
            <a:off x="3252059" y="1124991"/>
            <a:ext cx="2673000" cy="3298852"/>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78" name="Google Shape;778;p83"/>
          <p:cNvSpPr/>
          <p:nvPr/>
        </p:nvSpPr>
        <p:spPr>
          <a:xfrm>
            <a:off x="6091383" y="1124991"/>
            <a:ext cx="2614500" cy="3298852"/>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79" name="Google Shape;779;p83"/>
          <p:cNvSpPr txBox="1">
            <a:spLocks noGrp="1"/>
          </p:cNvSpPr>
          <p:nvPr>
            <p:ph type="subTitle" idx="1"/>
          </p:nvPr>
        </p:nvSpPr>
        <p:spPr>
          <a:xfrm>
            <a:off x="6260950" y="3572315"/>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0" name="Google Shape;780;p83"/>
          <p:cNvSpPr txBox="1">
            <a:spLocks noGrp="1"/>
          </p:cNvSpPr>
          <p:nvPr>
            <p:ph type="subTitle" idx="2"/>
          </p:nvPr>
        </p:nvSpPr>
        <p:spPr>
          <a:xfrm>
            <a:off x="3447850" y="3570688"/>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1" name="Google Shape;781;p83"/>
          <p:cNvSpPr txBox="1">
            <a:spLocks noGrp="1"/>
          </p:cNvSpPr>
          <p:nvPr>
            <p:ph type="subTitle" idx="3"/>
          </p:nvPr>
        </p:nvSpPr>
        <p:spPr>
          <a:xfrm>
            <a:off x="594975" y="3570688"/>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2" name="Google Shape;782;p83"/>
          <p:cNvSpPr/>
          <p:nvPr/>
        </p:nvSpPr>
        <p:spPr>
          <a:xfrm rot="5400000">
            <a:off x="104046" y="1677060"/>
            <a:ext cx="686435"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83" name="Google Shape;783;p83"/>
          <p:cNvSpPr/>
          <p:nvPr/>
        </p:nvSpPr>
        <p:spPr>
          <a:xfrm rot="5400000">
            <a:off x="2909126" y="1753331"/>
            <a:ext cx="686435"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84" name="Google Shape;784;p83"/>
          <p:cNvSpPr/>
          <p:nvPr/>
        </p:nvSpPr>
        <p:spPr>
          <a:xfrm rot="5400000">
            <a:off x="5748533" y="1753331"/>
            <a:ext cx="686435"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85" name="Google Shape;785;p83"/>
          <p:cNvSpPr txBox="1">
            <a:spLocks noGrp="1"/>
          </p:cNvSpPr>
          <p:nvPr>
            <p:ph type="subTitle" idx="4"/>
          </p:nvPr>
        </p:nvSpPr>
        <p:spPr>
          <a:xfrm>
            <a:off x="579627" y="1303080"/>
            <a:ext cx="2277848" cy="69774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86" name="Google Shape;786;p83"/>
          <p:cNvSpPr txBox="1">
            <a:spLocks noGrp="1"/>
          </p:cNvSpPr>
          <p:nvPr>
            <p:ph type="subTitle" idx="5"/>
          </p:nvPr>
        </p:nvSpPr>
        <p:spPr>
          <a:xfrm>
            <a:off x="3443265" y="1303080"/>
            <a:ext cx="2277848" cy="69774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cxnSp>
        <p:nvCxnSpPr>
          <p:cNvPr id="787" name="Google Shape;787;p83"/>
          <p:cNvCxnSpPr/>
          <p:nvPr/>
        </p:nvCxnSpPr>
        <p:spPr>
          <a:xfrm>
            <a:off x="6324927" y="2776922"/>
            <a:ext cx="2095200" cy="0"/>
          </a:xfrm>
          <a:prstGeom prst="straightConnector1">
            <a:avLst/>
          </a:prstGeom>
          <a:noFill/>
          <a:ln w="9525" cap="rnd" cmpd="sng">
            <a:solidFill>
              <a:schemeClr val="lt2"/>
            </a:solidFill>
            <a:prstDash val="solid"/>
            <a:round/>
            <a:headEnd type="none" w="sm" len="sm"/>
            <a:tailEnd type="none" w="sm" len="sm"/>
          </a:ln>
        </p:spPr>
      </p:cxnSp>
      <p:cxnSp>
        <p:nvCxnSpPr>
          <p:cNvPr id="788" name="Google Shape;788;p83"/>
          <p:cNvCxnSpPr/>
          <p:nvPr/>
        </p:nvCxnSpPr>
        <p:spPr>
          <a:xfrm>
            <a:off x="6324929" y="3544580"/>
            <a:ext cx="2095200" cy="0"/>
          </a:xfrm>
          <a:prstGeom prst="straightConnector1">
            <a:avLst/>
          </a:prstGeom>
          <a:noFill/>
          <a:ln w="9525" cap="rnd" cmpd="sng">
            <a:solidFill>
              <a:schemeClr val="lt2"/>
            </a:solidFill>
            <a:prstDash val="solid"/>
            <a:round/>
            <a:headEnd type="none" w="sm" len="sm"/>
            <a:tailEnd type="none" w="sm" len="sm"/>
          </a:ln>
        </p:spPr>
      </p:cxnSp>
      <p:sp>
        <p:nvSpPr>
          <p:cNvPr id="789" name="Google Shape;789;p83"/>
          <p:cNvSpPr txBox="1">
            <a:spLocks noGrp="1"/>
          </p:cNvSpPr>
          <p:nvPr>
            <p:ph type="subTitle" idx="6"/>
          </p:nvPr>
        </p:nvSpPr>
        <p:spPr>
          <a:xfrm>
            <a:off x="6248227" y="1303080"/>
            <a:ext cx="2277848" cy="697749"/>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b="1">
                <a:solidFill>
                  <a:schemeClr val="dk1"/>
                </a:solidFill>
              </a:defRPr>
            </a:lvl2pPr>
            <a:lvl3pPr lvl="2" algn="l">
              <a:lnSpc>
                <a:spcPct val="90000"/>
              </a:lnSpc>
              <a:spcBef>
                <a:spcPts val="0"/>
              </a:spcBef>
              <a:spcAft>
                <a:spcPts val="0"/>
              </a:spcAft>
              <a:buClr>
                <a:schemeClr val="dk1"/>
              </a:buClr>
              <a:buSzPts val="1600"/>
              <a:buFont typeface="Arial"/>
              <a:buNone/>
              <a:defRPr sz="1600" b="1">
                <a:solidFill>
                  <a:schemeClr val="dk1"/>
                </a:solidFill>
              </a:defRPr>
            </a:lvl3pPr>
            <a:lvl4pPr lvl="3" algn="l">
              <a:lnSpc>
                <a:spcPct val="90000"/>
              </a:lnSpc>
              <a:spcBef>
                <a:spcPts val="0"/>
              </a:spcBef>
              <a:spcAft>
                <a:spcPts val="0"/>
              </a:spcAft>
              <a:buClr>
                <a:schemeClr val="dk1"/>
              </a:buClr>
              <a:buSzPts val="1600"/>
              <a:buFont typeface="Arial"/>
              <a:buNone/>
              <a:defRPr sz="1600" b="1">
                <a:solidFill>
                  <a:schemeClr val="dk1"/>
                </a:solidFill>
              </a:defRPr>
            </a:lvl4pPr>
            <a:lvl5pPr lvl="4" algn="l">
              <a:lnSpc>
                <a:spcPct val="90000"/>
              </a:lnSpc>
              <a:spcBef>
                <a:spcPts val="0"/>
              </a:spcBef>
              <a:spcAft>
                <a:spcPts val="0"/>
              </a:spcAft>
              <a:buClr>
                <a:schemeClr val="dk1"/>
              </a:buClr>
              <a:buSzPts val="1600"/>
              <a:buFont typeface="Arial"/>
              <a:buNone/>
              <a:defRPr sz="1600" b="1">
                <a:solidFill>
                  <a:schemeClr val="dk1"/>
                </a:solidFill>
              </a:defRPr>
            </a:lvl5pPr>
            <a:lvl6pPr lvl="5" algn="l">
              <a:lnSpc>
                <a:spcPct val="90000"/>
              </a:lnSpc>
              <a:spcBef>
                <a:spcPts val="0"/>
              </a:spcBef>
              <a:spcAft>
                <a:spcPts val="0"/>
              </a:spcAft>
              <a:buClr>
                <a:schemeClr val="dk1"/>
              </a:buClr>
              <a:buSzPts val="1600"/>
              <a:buNone/>
              <a:defRPr sz="1600" b="1">
                <a:solidFill>
                  <a:schemeClr val="dk1"/>
                </a:solidFill>
              </a:defRPr>
            </a:lvl6pPr>
            <a:lvl7pPr lvl="6" algn="l">
              <a:lnSpc>
                <a:spcPct val="90000"/>
              </a:lnSpc>
              <a:spcBef>
                <a:spcPts val="0"/>
              </a:spcBef>
              <a:spcAft>
                <a:spcPts val="0"/>
              </a:spcAft>
              <a:buClr>
                <a:schemeClr val="dk1"/>
              </a:buClr>
              <a:buSzPts val="1600"/>
              <a:buNone/>
              <a:defRPr sz="1600" b="1">
                <a:solidFill>
                  <a:schemeClr val="dk1"/>
                </a:solidFill>
              </a:defRPr>
            </a:lvl7pPr>
            <a:lvl8pPr lvl="7" algn="l">
              <a:lnSpc>
                <a:spcPct val="90000"/>
              </a:lnSpc>
              <a:spcBef>
                <a:spcPts val="0"/>
              </a:spcBef>
              <a:spcAft>
                <a:spcPts val="0"/>
              </a:spcAft>
              <a:buClr>
                <a:schemeClr val="dk1"/>
              </a:buClr>
              <a:buSzPts val="1600"/>
              <a:buNone/>
              <a:defRPr sz="1600" b="1">
                <a:solidFill>
                  <a:schemeClr val="dk1"/>
                </a:solidFill>
              </a:defRPr>
            </a:lvl8pPr>
            <a:lvl9pPr lvl="8" algn="l">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90" name="Google Shape;790;p83"/>
          <p:cNvSpPr txBox="1">
            <a:spLocks noGrp="1"/>
          </p:cNvSpPr>
          <p:nvPr>
            <p:ph type="subTitle" idx="7"/>
          </p:nvPr>
        </p:nvSpPr>
        <p:spPr>
          <a:xfrm>
            <a:off x="6260950" y="2024726"/>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1" name="Google Shape;791;p83"/>
          <p:cNvSpPr txBox="1">
            <a:spLocks noGrp="1"/>
          </p:cNvSpPr>
          <p:nvPr>
            <p:ph type="subTitle" idx="8"/>
          </p:nvPr>
        </p:nvSpPr>
        <p:spPr>
          <a:xfrm>
            <a:off x="6260950" y="2799193"/>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cxnSp>
        <p:nvCxnSpPr>
          <p:cNvPr id="792" name="Google Shape;792;p83"/>
          <p:cNvCxnSpPr/>
          <p:nvPr/>
        </p:nvCxnSpPr>
        <p:spPr>
          <a:xfrm>
            <a:off x="3511827"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793" name="Google Shape;793;p83"/>
          <p:cNvCxnSpPr/>
          <p:nvPr/>
        </p:nvCxnSpPr>
        <p:spPr>
          <a:xfrm>
            <a:off x="3511829" y="3542954"/>
            <a:ext cx="2095200" cy="0"/>
          </a:xfrm>
          <a:prstGeom prst="straightConnector1">
            <a:avLst/>
          </a:prstGeom>
          <a:noFill/>
          <a:ln w="9525" cap="rnd" cmpd="sng">
            <a:solidFill>
              <a:schemeClr val="lt2"/>
            </a:solidFill>
            <a:prstDash val="solid"/>
            <a:round/>
            <a:headEnd type="none" w="sm" len="sm"/>
            <a:tailEnd type="none" w="sm" len="sm"/>
          </a:ln>
        </p:spPr>
      </p:cxnSp>
      <p:sp>
        <p:nvSpPr>
          <p:cNvPr id="794" name="Google Shape;794;p83"/>
          <p:cNvSpPr txBox="1">
            <a:spLocks noGrp="1"/>
          </p:cNvSpPr>
          <p:nvPr>
            <p:ph type="subTitle" idx="9"/>
          </p:nvPr>
        </p:nvSpPr>
        <p:spPr>
          <a:xfrm>
            <a:off x="3447850" y="2023100"/>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5" name="Google Shape;795;p83"/>
          <p:cNvSpPr txBox="1">
            <a:spLocks noGrp="1"/>
          </p:cNvSpPr>
          <p:nvPr>
            <p:ph type="subTitle" idx="13"/>
          </p:nvPr>
        </p:nvSpPr>
        <p:spPr>
          <a:xfrm>
            <a:off x="3447850" y="2797566"/>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cxnSp>
        <p:nvCxnSpPr>
          <p:cNvPr id="796" name="Google Shape;796;p83"/>
          <p:cNvCxnSpPr/>
          <p:nvPr/>
        </p:nvCxnSpPr>
        <p:spPr>
          <a:xfrm>
            <a:off x="658952" y="2775296"/>
            <a:ext cx="2095200" cy="0"/>
          </a:xfrm>
          <a:prstGeom prst="straightConnector1">
            <a:avLst/>
          </a:prstGeom>
          <a:noFill/>
          <a:ln w="9525" cap="rnd" cmpd="sng">
            <a:solidFill>
              <a:schemeClr val="lt2"/>
            </a:solidFill>
            <a:prstDash val="solid"/>
            <a:round/>
            <a:headEnd type="none" w="sm" len="sm"/>
            <a:tailEnd type="none" w="sm" len="sm"/>
          </a:ln>
        </p:spPr>
      </p:cxnSp>
      <p:cxnSp>
        <p:nvCxnSpPr>
          <p:cNvPr id="797" name="Google Shape;797;p83"/>
          <p:cNvCxnSpPr/>
          <p:nvPr/>
        </p:nvCxnSpPr>
        <p:spPr>
          <a:xfrm>
            <a:off x="658954" y="3542954"/>
            <a:ext cx="2095200" cy="0"/>
          </a:xfrm>
          <a:prstGeom prst="straightConnector1">
            <a:avLst/>
          </a:prstGeom>
          <a:noFill/>
          <a:ln w="9525" cap="rnd" cmpd="sng">
            <a:solidFill>
              <a:schemeClr val="lt2"/>
            </a:solidFill>
            <a:prstDash val="solid"/>
            <a:round/>
            <a:headEnd type="none" w="sm" len="sm"/>
            <a:tailEnd type="none" w="sm" len="sm"/>
          </a:ln>
        </p:spPr>
      </p:cxnSp>
      <p:sp>
        <p:nvSpPr>
          <p:cNvPr id="798" name="Google Shape;798;p83"/>
          <p:cNvSpPr txBox="1">
            <a:spLocks noGrp="1"/>
          </p:cNvSpPr>
          <p:nvPr>
            <p:ph type="subTitle" idx="14"/>
          </p:nvPr>
        </p:nvSpPr>
        <p:spPr>
          <a:xfrm>
            <a:off x="594975" y="2023100"/>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9" name="Google Shape;799;p83"/>
          <p:cNvSpPr txBox="1">
            <a:spLocks noGrp="1"/>
          </p:cNvSpPr>
          <p:nvPr>
            <p:ph type="subTitle" idx="15"/>
          </p:nvPr>
        </p:nvSpPr>
        <p:spPr>
          <a:xfrm>
            <a:off x="594975" y="2797566"/>
            <a:ext cx="2257200" cy="752196"/>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800" name="Google Shape;800;p83"/>
          <p:cNvSpPr txBox="1">
            <a:spLocks noGrp="1"/>
          </p:cNvSpPr>
          <p:nvPr>
            <p:ph type="title"/>
          </p:nvPr>
        </p:nvSpPr>
        <p:spPr>
          <a:xfrm>
            <a:off x="456425" y="0"/>
            <a:ext cx="8249400" cy="1124991"/>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chemeClr val="lt1"/>
        </a:solidFill>
        <a:effectLst/>
      </p:bgPr>
    </p:bg>
    <p:spTree>
      <p:nvGrpSpPr>
        <p:cNvPr id="1" name="Shape 95"/>
        <p:cNvGrpSpPr/>
        <p:nvPr/>
      </p:nvGrpSpPr>
      <p:grpSpPr>
        <a:xfrm>
          <a:off x="0" y="0"/>
          <a:ext cx="0" cy="0"/>
          <a:chOff x="0" y="0"/>
          <a:chExt cx="0" cy="0"/>
        </a:xfrm>
      </p:grpSpPr>
      <p:pic>
        <p:nvPicPr>
          <p:cNvPr id="96" name="Google Shape;96;p12"/>
          <p:cNvPicPr preferRelativeResize="0"/>
          <p:nvPr/>
        </p:nvPicPr>
        <p:blipFill>
          <a:blip r:embed="rId2">
            <a:alphaModFix/>
          </a:blip>
          <a:stretch>
            <a:fillRect/>
          </a:stretch>
        </p:blipFill>
        <p:spPr>
          <a:xfrm>
            <a:off x="3928400" y="1880500"/>
            <a:ext cx="1387250" cy="138725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801"/>
        <p:cNvGrpSpPr/>
        <p:nvPr/>
      </p:nvGrpSpPr>
      <p:grpSpPr>
        <a:xfrm>
          <a:off x="0" y="0"/>
          <a:ext cx="0" cy="0"/>
          <a:chOff x="0" y="0"/>
          <a:chExt cx="0" cy="0"/>
        </a:xfrm>
      </p:grpSpPr>
      <p:grpSp>
        <p:nvGrpSpPr>
          <p:cNvPr id="802" name="Google Shape;802;p84"/>
          <p:cNvGrpSpPr/>
          <p:nvPr/>
        </p:nvGrpSpPr>
        <p:grpSpPr>
          <a:xfrm rot="-5400000" flipH="1">
            <a:off x="5969633" y="1922349"/>
            <a:ext cx="120126" cy="1042512"/>
            <a:chOff x="8582701" y="8238489"/>
            <a:chExt cx="320040" cy="2780031"/>
          </a:xfrm>
        </p:grpSpPr>
        <p:cxnSp>
          <p:nvCxnSpPr>
            <p:cNvPr id="803" name="Google Shape;803;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04" name="Google Shape;804;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05" name="Google Shape;805;p84"/>
          <p:cNvGrpSpPr/>
          <p:nvPr/>
        </p:nvGrpSpPr>
        <p:grpSpPr>
          <a:xfrm rot="5400000">
            <a:off x="3043236" y="1909869"/>
            <a:ext cx="120126" cy="1042512"/>
            <a:chOff x="8582701" y="8238489"/>
            <a:chExt cx="320040" cy="2780031"/>
          </a:xfrm>
        </p:grpSpPr>
        <p:cxnSp>
          <p:nvCxnSpPr>
            <p:cNvPr id="806" name="Google Shape;806;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07" name="Google Shape;807;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08" name="Google Shape;808;p84"/>
          <p:cNvGrpSpPr/>
          <p:nvPr/>
        </p:nvGrpSpPr>
        <p:grpSpPr>
          <a:xfrm>
            <a:off x="4520749" y="3281941"/>
            <a:ext cx="120015" cy="1043477"/>
            <a:chOff x="8582701" y="8238489"/>
            <a:chExt cx="320040" cy="2780031"/>
          </a:xfrm>
        </p:grpSpPr>
        <p:cxnSp>
          <p:nvCxnSpPr>
            <p:cNvPr id="809" name="Google Shape;809;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10" name="Google Shape;810;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11" name="Google Shape;811;p84"/>
          <p:cNvGrpSpPr/>
          <p:nvPr/>
        </p:nvGrpSpPr>
        <p:grpSpPr>
          <a:xfrm rot="10800000" flipH="1">
            <a:off x="4520749" y="414814"/>
            <a:ext cx="120015" cy="1043477"/>
            <a:chOff x="8582701" y="8238489"/>
            <a:chExt cx="320040" cy="2780031"/>
          </a:xfrm>
        </p:grpSpPr>
        <p:cxnSp>
          <p:nvCxnSpPr>
            <p:cNvPr id="812" name="Google Shape;812;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13" name="Google Shape;813;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14" name="Google Shape;814;p84"/>
          <p:cNvGrpSpPr/>
          <p:nvPr/>
        </p:nvGrpSpPr>
        <p:grpSpPr>
          <a:xfrm flipH="1">
            <a:off x="3226689" y="1058254"/>
            <a:ext cx="2689988" cy="2745740"/>
            <a:chOff x="2466726" y="-956149"/>
            <a:chExt cx="10032273" cy="10058401"/>
          </a:xfrm>
        </p:grpSpPr>
        <p:sp>
          <p:nvSpPr>
            <p:cNvPr id="815" name="Google Shape;815;p84"/>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16" name="Google Shape;816;p84"/>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17" name="Google Shape;817;p84"/>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18" name="Google Shape;818;p84"/>
            <p:cNvSpPr/>
            <p:nvPr/>
          </p:nvSpPr>
          <p:spPr>
            <a:xfrm>
              <a:off x="7515520" y="2653324"/>
              <a:ext cx="4983479"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819" name="Google Shape;819;p84"/>
          <p:cNvSpPr txBox="1">
            <a:spLocks noGrp="1"/>
          </p:cNvSpPr>
          <p:nvPr>
            <p:ph type="subTitle" idx="1"/>
          </p:nvPr>
        </p:nvSpPr>
        <p:spPr>
          <a:xfrm>
            <a:off x="429768" y="2379641"/>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0" name="Google Shape;820;p84"/>
          <p:cNvSpPr txBox="1">
            <a:spLocks noGrp="1"/>
          </p:cNvSpPr>
          <p:nvPr>
            <p:ph type="subTitle" idx="2"/>
          </p:nvPr>
        </p:nvSpPr>
        <p:spPr>
          <a:xfrm>
            <a:off x="429768" y="2443709"/>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21" name="Google Shape;821;p84"/>
          <p:cNvSpPr txBox="1">
            <a:spLocks noGrp="1"/>
          </p:cNvSpPr>
          <p:nvPr>
            <p:ph type="subTitle" idx="3"/>
          </p:nvPr>
        </p:nvSpPr>
        <p:spPr>
          <a:xfrm>
            <a:off x="4745736" y="411861"/>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2" name="Google Shape;822;p84"/>
          <p:cNvSpPr txBox="1">
            <a:spLocks noGrp="1"/>
          </p:cNvSpPr>
          <p:nvPr>
            <p:ph type="subTitle" idx="4"/>
          </p:nvPr>
        </p:nvSpPr>
        <p:spPr>
          <a:xfrm>
            <a:off x="4748136" y="475928"/>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23" name="Google Shape;823;p84"/>
          <p:cNvSpPr txBox="1">
            <a:spLocks noGrp="1"/>
          </p:cNvSpPr>
          <p:nvPr>
            <p:ph type="subTitle" idx="5"/>
          </p:nvPr>
        </p:nvSpPr>
        <p:spPr>
          <a:xfrm>
            <a:off x="4745736" y="4210135"/>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4" name="Google Shape;824;p84"/>
          <p:cNvSpPr txBox="1">
            <a:spLocks noGrp="1"/>
          </p:cNvSpPr>
          <p:nvPr>
            <p:ph type="subTitle" idx="6"/>
          </p:nvPr>
        </p:nvSpPr>
        <p:spPr>
          <a:xfrm>
            <a:off x="4745736" y="4274202"/>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25" name="Google Shape;825;p84"/>
          <p:cNvSpPr txBox="1">
            <a:spLocks noGrp="1"/>
          </p:cNvSpPr>
          <p:nvPr>
            <p:ph type="subTitle" idx="7"/>
          </p:nvPr>
        </p:nvSpPr>
        <p:spPr>
          <a:xfrm>
            <a:off x="6638544" y="2388794"/>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26" name="Google Shape;826;p84"/>
          <p:cNvSpPr txBox="1">
            <a:spLocks noGrp="1"/>
          </p:cNvSpPr>
          <p:nvPr>
            <p:ph type="subTitle" idx="8"/>
          </p:nvPr>
        </p:nvSpPr>
        <p:spPr>
          <a:xfrm>
            <a:off x="6638544" y="245286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827"/>
        <p:cNvGrpSpPr/>
        <p:nvPr/>
      </p:nvGrpSpPr>
      <p:grpSpPr>
        <a:xfrm>
          <a:off x="0" y="0"/>
          <a:ext cx="0" cy="0"/>
          <a:chOff x="0" y="0"/>
          <a:chExt cx="0" cy="0"/>
        </a:xfrm>
      </p:grpSpPr>
      <p:grpSp>
        <p:nvGrpSpPr>
          <p:cNvPr id="828" name="Google Shape;828;p85"/>
          <p:cNvGrpSpPr/>
          <p:nvPr/>
        </p:nvGrpSpPr>
        <p:grpSpPr>
          <a:xfrm rot="-5400000" flipH="1">
            <a:off x="5969633" y="1922349"/>
            <a:ext cx="120126" cy="1042512"/>
            <a:chOff x="8582701" y="8238489"/>
            <a:chExt cx="320040" cy="2780031"/>
          </a:xfrm>
        </p:grpSpPr>
        <p:cxnSp>
          <p:nvCxnSpPr>
            <p:cNvPr id="829" name="Google Shape;829;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0" name="Google Shape;830;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1" name="Google Shape;831;p85"/>
          <p:cNvGrpSpPr/>
          <p:nvPr/>
        </p:nvGrpSpPr>
        <p:grpSpPr>
          <a:xfrm rot="5400000">
            <a:off x="3043236" y="1909869"/>
            <a:ext cx="120126" cy="1042512"/>
            <a:chOff x="8582701" y="8238489"/>
            <a:chExt cx="320040" cy="2780031"/>
          </a:xfrm>
        </p:grpSpPr>
        <p:cxnSp>
          <p:nvCxnSpPr>
            <p:cNvPr id="832" name="Google Shape;832;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3" name="Google Shape;833;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4" name="Google Shape;834;p85"/>
          <p:cNvGrpSpPr/>
          <p:nvPr/>
        </p:nvGrpSpPr>
        <p:grpSpPr>
          <a:xfrm>
            <a:off x="4520749" y="3281941"/>
            <a:ext cx="120015" cy="1043477"/>
            <a:chOff x="8582701" y="8238489"/>
            <a:chExt cx="320040" cy="2780031"/>
          </a:xfrm>
        </p:grpSpPr>
        <p:cxnSp>
          <p:nvCxnSpPr>
            <p:cNvPr id="835" name="Google Shape;835;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6" name="Google Shape;836;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37" name="Google Shape;837;p85"/>
          <p:cNvGrpSpPr/>
          <p:nvPr/>
        </p:nvGrpSpPr>
        <p:grpSpPr>
          <a:xfrm rot="10800000" flipH="1">
            <a:off x="4520749" y="414814"/>
            <a:ext cx="120015" cy="1043477"/>
            <a:chOff x="8582701" y="8238489"/>
            <a:chExt cx="320040" cy="2780031"/>
          </a:xfrm>
        </p:grpSpPr>
        <p:cxnSp>
          <p:nvCxnSpPr>
            <p:cNvPr id="838" name="Google Shape;838;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9" name="Google Shape;839;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40" name="Google Shape;840;p85"/>
          <p:cNvGrpSpPr/>
          <p:nvPr/>
        </p:nvGrpSpPr>
        <p:grpSpPr>
          <a:xfrm flipH="1">
            <a:off x="3226689" y="1058341"/>
            <a:ext cx="2689988" cy="2745740"/>
            <a:chOff x="2466726" y="-956149"/>
            <a:chExt cx="10032274" cy="10058401"/>
          </a:xfrm>
        </p:grpSpPr>
        <p:sp>
          <p:nvSpPr>
            <p:cNvPr id="841" name="Google Shape;841;p85"/>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42" name="Google Shape;842;p85"/>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43" name="Google Shape;843;p85"/>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844" name="Google Shape;844;p85"/>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845" name="Google Shape;845;p85"/>
          <p:cNvSpPr txBox="1">
            <a:spLocks noGrp="1"/>
          </p:cNvSpPr>
          <p:nvPr>
            <p:ph type="subTitle" idx="1"/>
          </p:nvPr>
        </p:nvSpPr>
        <p:spPr>
          <a:xfrm>
            <a:off x="429768" y="2379641"/>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46" name="Google Shape;846;p85"/>
          <p:cNvSpPr txBox="1">
            <a:spLocks noGrp="1"/>
          </p:cNvSpPr>
          <p:nvPr>
            <p:ph type="subTitle" idx="2"/>
          </p:nvPr>
        </p:nvSpPr>
        <p:spPr>
          <a:xfrm>
            <a:off x="429768" y="2443709"/>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47" name="Google Shape;847;p85"/>
          <p:cNvSpPr txBox="1">
            <a:spLocks noGrp="1"/>
          </p:cNvSpPr>
          <p:nvPr>
            <p:ph type="subTitle" idx="3"/>
          </p:nvPr>
        </p:nvSpPr>
        <p:spPr>
          <a:xfrm>
            <a:off x="4745736" y="411861"/>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48" name="Google Shape;848;p85"/>
          <p:cNvSpPr txBox="1">
            <a:spLocks noGrp="1"/>
          </p:cNvSpPr>
          <p:nvPr>
            <p:ph type="subTitle" idx="4"/>
          </p:nvPr>
        </p:nvSpPr>
        <p:spPr>
          <a:xfrm>
            <a:off x="4748136" y="475928"/>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49" name="Google Shape;849;p85"/>
          <p:cNvSpPr txBox="1">
            <a:spLocks noGrp="1"/>
          </p:cNvSpPr>
          <p:nvPr>
            <p:ph type="subTitle" idx="5"/>
          </p:nvPr>
        </p:nvSpPr>
        <p:spPr>
          <a:xfrm>
            <a:off x="4745736" y="4210135"/>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50" name="Google Shape;850;p85"/>
          <p:cNvSpPr txBox="1">
            <a:spLocks noGrp="1"/>
          </p:cNvSpPr>
          <p:nvPr>
            <p:ph type="subTitle" idx="6"/>
          </p:nvPr>
        </p:nvSpPr>
        <p:spPr>
          <a:xfrm>
            <a:off x="4745736" y="4274202"/>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51" name="Google Shape;851;p85"/>
          <p:cNvSpPr txBox="1">
            <a:spLocks noGrp="1"/>
          </p:cNvSpPr>
          <p:nvPr>
            <p:ph type="subTitle" idx="7"/>
          </p:nvPr>
        </p:nvSpPr>
        <p:spPr>
          <a:xfrm>
            <a:off x="6638544" y="2388794"/>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52" name="Google Shape;852;p85"/>
          <p:cNvSpPr txBox="1">
            <a:spLocks noGrp="1"/>
          </p:cNvSpPr>
          <p:nvPr>
            <p:ph type="subTitle" idx="8"/>
          </p:nvPr>
        </p:nvSpPr>
        <p:spPr>
          <a:xfrm>
            <a:off x="6638544" y="245286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853"/>
        <p:cNvGrpSpPr/>
        <p:nvPr/>
      </p:nvGrpSpPr>
      <p:grpSpPr>
        <a:xfrm>
          <a:off x="0" y="0"/>
          <a:ext cx="0" cy="0"/>
          <a:chOff x="0" y="0"/>
          <a:chExt cx="0" cy="0"/>
        </a:xfrm>
      </p:grpSpPr>
      <p:grpSp>
        <p:nvGrpSpPr>
          <p:cNvPr id="854" name="Google Shape;854;p86"/>
          <p:cNvGrpSpPr/>
          <p:nvPr/>
        </p:nvGrpSpPr>
        <p:grpSpPr>
          <a:xfrm rot="-5400000" flipH="1">
            <a:off x="5918066" y="2690007"/>
            <a:ext cx="120126" cy="1042512"/>
            <a:chOff x="8582701" y="8238489"/>
            <a:chExt cx="320040" cy="2780031"/>
          </a:xfrm>
        </p:grpSpPr>
        <p:cxnSp>
          <p:nvCxnSpPr>
            <p:cNvPr id="855" name="Google Shape;855;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6" name="Google Shape;856;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57" name="Google Shape;857;p86"/>
          <p:cNvGrpSpPr/>
          <p:nvPr/>
        </p:nvGrpSpPr>
        <p:grpSpPr>
          <a:xfrm rot="10800000" flipH="1">
            <a:off x="4520749" y="729430"/>
            <a:ext cx="120015" cy="1043477"/>
            <a:chOff x="8582701" y="8238489"/>
            <a:chExt cx="320040" cy="2780031"/>
          </a:xfrm>
        </p:grpSpPr>
        <p:cxnSp>
          <p:nvCxnSpPr>
            <p:cNvPr id="858" name="Google Shape;858;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9" name="Google Shape;859;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0" name="Google Shape;860;p86"/>
          <p:cNvGrpSpPr/>
          <p:nvPr/>
        </p:nvGrpSpPr>
        <p:grpSpPr>
          <a:xfrm rot="5400000">
            <a:off x="3106198" y="2690007"/>
            <a:ext cx="120126" cy="1042512"/>
            <a:chOff x="8582701" y="8238489"/>
            <a:chExt cx="320040" cy="2780031"/>
          </a:xfrm>
        </p:grpSpPr>
        <p:cxnSp>
          <p:nvCxnSpPr>
            <p:cNvPr id="861" name="Google Shape;861;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62" name="Google Shape;862;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3" name="Google Shape;863;p86"/>
          <p:cNvGrpSpPr/>
          <p:nvPr/>
        </p:nvGrpSpPr>
        <p:grpSpPr>
          <a:xfrm>
            <a:off x="3197361" y="1372870"/>
            <a:ext cx="2749279" cy="2745740"/>
            <a:chOff x="2779615" y="736954"/>
            <a:chExt cx="4778508" cy="4767941"/>
          </a:xfrm>
        </p:grpSpPr>
        <p:sp>
          <p:nvSpPr>
            <p:cNvPr id="864" name="Google Shape;864;p86"/>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65" name="Google Shape;865;p86"/>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66" name="Google Shape;866;p86"/>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867" name="Google Shape;867;p86"/>
          <p:cNvSpPr txBox="1">
            <a:spLocks noGrp="1"/>
          </p:cNvSpPr>
          <p:nvPr>
            <p:ph type="subTitle" idx="1"/>
          </p:nvPr>
        </p:nvSpPr>
        <p:spPr>
          <a:xfrm>
            <a:off x="429768" y="3142347"/>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68" name="Google Shape;868;p86"/>
          <p:cNvSpPr txBox="1">
            <a:spLocks noGrp="1"/>
          </p:cNvSpPr>
          <p:nvPr>
            <p:ph type="subTitle" idx="2"/>
          </p:nvPr>
        </p:nvSpPr>
        <p:spPr>
          <a:xfrm>
            <a:off x="429768" y="3206414"/>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69" name="Google Shape;869;p86"/>
          <p:cNvSpPr txBox="1">
            <a:spLocks noGrp="1"/>
          </p:cNvSpPr>
          <p:nvPr>
            <p:ph type="subTitle" idx="3"/>
          </p:nvPr>
        </p:nvSpPr>
        <p:spPr>
          <a:xfrm>
            <a:off x="4745736" y="716943"/>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70" name="Google Shape;870;p86"/>
          <p:cNvSpPr txBox="1">
            <a:spLocks noGrp="1"/>
          </p:cNvSpPr>
          <p:nvPr>
            <p:ph type="subTitle" idx="4"/>
          </p:nvPr>
        </p:nvSpPr>
        <p:spPr>
          <a:xfrm>
            <a:off x="4748136" y="78101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71" name="Google Shape;871;p86"/>
          <p:cNvSpPr txBox="1">
            <a:spLocks noGrp="1"/>
          </p:cNvSpPr>
          <p:nvPr>
            <p:ph type="subTitle" idx="5"/>
          </p:nvPr>
        </p:nvSpPr>
        <p:spPr>
          <a:xfrm>
            <a:off x="6638544" y="3151499"/>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72" name="Google Shape;872;p86"/>
          <p:cNvSpPr txBox="1">
            <a:spLocks noGrp="1"/>
          </p:cNvSpPr>
          <p:nvPr>
            <p:ph type="subTitle" idx="6"/>
          </p:nvPr>
        </p:nvSpPr>
        <p:spPr>
          <a:xfrm>
            <a:off x="6638544" y="3215567"/>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873"/>
        <p:cNvGrpSpPr/>
        <p:nvPr/>
      </p:nvGrpSpPr>
      <p:grpSpPr>
        <a:xfrm>
          <a:off x="0" y="0"/>
          <a:ext cx="0" cy="0"/>
          <a:chOff x="0" y="0"/>
          <a:chExt cx="0" cy="0"/>
        </a:xfrm>
      </p:grpSpPr>
      <p:grpSp>
        <p:nvGrpSpPr>
          <p:cNvPr id="874" name="Google Shape;874;p87"/>
          <p:cNvGrpSpPr/>
          <p:nvPr/>
        </p:nvGrpSpPr>
        <p:grpSpPr>
          <a:xfrm rot="-5400000" flipH="1">
            <a:off x="5918066" y="2690007"/>
            <a:ext cx="120126" cy="1042512"/>
            <a:chOff x="8582701" y="8238489"/>
            <a:chExt cx="320040" cy="2780031"/>
          </a:xfrm>
        </p:grpSpPr>
        <p:cxnSp>
          <p:nvCxnSpPr>
            <p:cNvPr id="875" name="Google Shape;875;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76" name="Google Shape;876;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77" name="Google Shape;877;p87"/>
          <p:cNvGrpSpPr/>
          <p:nvPr/>
        </p:nvGrpSpPr>
        <p:grpSpPr>
          <a:xfrm rot="10800000" flipH="1">
            <a:off x="4520749" y="729430"/>
            <a:ext cx="120015" cy="1043477"/>
            <a:chOff x="8582701" y="8238489"/>
            <a:chExt cx="320040" cy="2780031"/>
          </a:xfrm>
        </p:grpSpPr>
        <p:cxnSp>
          <p:nvCxnSpPr>
            <p:cNvPr id="878" name="Google Shape;878;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79" name="Google Shape;879;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0" name="Google Shape;880;p87"/>
          <p:cNvGrpSpPr/>
          <p:nvPr/>
        </p:nvGrpSpPr>
        <p:grpSpPr>
          <a:xfrm rot="5400000">
            <a:off x="3106198" y="2690007"/>
            <a:ext cx="120126" cy="1042512"/>
            <a:chOff x="8582701" y="8238489"/>
            <a:chExt cx="320040" cy="2780031"/>
          </a:xfrm>
        </p:grpSpPr>
        <p:cxnSp>
          <p:nvCxnSpPr>
            <p:cNvPr id="881" name="Google Shape;881;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2" name="Google Shape;882;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83" name="Google Shape;883;p87"/>
          <p:cNvGrpSpPr/>
          <p:nvPr/>
        </p:nvGrpSpPr>
        <p:grpSpPr>
          <a:xfrm>
            <a:off x="3197361" y="1372870"/>
            <a:ext cx="2749279" cy="2745740"/>
            <a:chOff x="2779615" y="736954"/>
            <a:chExt cx="4778508" cy="4767941"/>
          </a:xfrm>
        </p:grpSpPr>
        <p:sp>
          <p:nvSpPr>
            <p:cNvPr id="884" name="Google Shape;884;p87"/>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85" name="Google Shape;885;p87"/>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886" name="Google Shape;886;p87"/>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887" name="Google Shape;887;p87"/>
          <p:cNvSpPr txBox="1">
            <a:spLocks noGrp="1"/>
          </p:cNvSpPr>
          <p:nvPr>
            <p:ph type="subTitle" idx="1"/>
          </p:nvPr>
        </p:nvSpPr>
        <p:spPr>
          <a:xfrm>
            <a:off x="429768" y="3142347"/>
            <a:ext cx="2057400"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88" name="Google Shape;888;p87"/>
          <p:cNvSpPr txBox="1">
            <a:spLocks noGrp="1"/>
          </p:cNvSpPr>
          <p:nvPr>
            <p:ph type="subTitle" idx="2"/>
          </p:nvPr>
        </p:nvSpPr>
        <p:spPr>
          <a:xfrm>
            <a:off x="429768" y="3206414"/>
            <a:ext cx="20574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89" name="Google Shape;889;p87"/>
          <p:cNvSpPr txBox="1">
            <a:spLocks noGrp="1"/>
          </p:cNvSpPr>
          <p:nvPr>
            <p:ph type="subTitle" idx="3"/>
          </p:nvPr>
        </p:nvSpPr>
        <p:spPr>
          <a:xfrm>
            <a:off x="4745736" y="716943"/>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90" name="Google Shape;890;p87"/>
          <p:cNvSpPr txBox="1">
            <a:spLocks noGrp="1"/>
          </p:cNvSpPr>
          <p:nvPr>
            <p:ph type="subTitle" idx="4"/>
          </p:nvPr>
        </p:nvSpPr>
        <p:spPr>
          <a:xfrm>
            <a:off x="4748136" y="781011"/>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91" name="Google Shape;891;p87"/>
          <p:cNvSpPr txBox="1">
            <a:spLocks noGrp="1"/>
          </p:cNvSpPr>
          <p:nvPr>
            <p:ph type="subTitle" idx="5"/>
          </p:nvPr>
        </p:nvSpPr>
        <p:spPr>
          <a:xfrm>
            <a:off x="6638544" y="3151499"/>
            <a:ext cx="2057400"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92" name="Google Shape;892;p87"/>
          <p:cNvSpPr txBox="1">
            <a:spLocks noGrp="1"/>
          </p:cNvSpPr>
          <p:nvPr>
            <p:ph type="subTitle" idx="6"/>
          </p:nvPr>
        </p:nvSpPr>
        <p:spPr>
          <a:xfrm>
            <a:off x="6638544" y="3215567"/>
            <a:ext cx="20574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893"/>
        <p:cNvGrpSpPr/>
        <p:nvPr/>
      </p:nvGrpSpPr>
      <p:grpSpPr>
        <a:xfrm>
          <a:off x="0" y="0"/>
          <a:ext cx="0" cy="0"/>
          <a:chOff x="0" y="0"/>
          <a:chExt cx="0" cy="0"/>
        </a:xfrm>
      </p:grpSpPr>
      <p:sp>
        <p:nvSpPr>
          <p:cNvPr id="894" name="Google Shape;894;p88"/>
          <p:cNvSpPr/>
          <p:nvPr/>
        </p:nvSpPr>
        <p:spPr>
          <a:xfrm>
            <a:off x="3389956" y="1415791"/>
            <a:ext cx="2328900" cy="2331057"/>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895" name="Google Shape;895;p88"/>
          <p:cNvSpPr/>
          <p:nvPr/>
        </p:nvSpPr>
        <p:spPr>
          <a:xfrm>
            <a:off x="5370230" y="2014883"/>
            <a:ext cx="5487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6" name="Google Shape;896;p88"/>
          <p:cNvSpPr/>
          <p:nvPr/>
        </p:nvSpPr>
        <p:spPr>
          <a:xfrm>
            <a:off x="4985640" y="3197607"/>
            <a:ext cx="5487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7" name="Google Shape;897;p88"/>
          <p:cNvSpPr/>
          <p:nvPr/>
        </p:nvSpPr>
        <p:spPr>
          <a:xfrm>
            <a:off x="3540936" y="3197588"/>
            <a:ext cx="5487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8" name="Google Shape;898;p88"/>
          <p:cNvSpPr/>
          <p:nvPr/>
        </p:nvSpPr>
        <p:spPr>
          <a:xfrm>
            <a:off x="3225069" y="2014883"/>
            <a:ext cx="5487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99" name="Google Shape;899;p88"/>
          <p:cNvSpPr/>
          <p:nvPr/>
        </p:nvSpPr>
        <p:spPr>
          <a:xfrm>
            <a:off x="4280025" y="1186966"/>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00" name="Google Shape;900;p88"/>
          <p:cNvSpPr txBox="1">
            <a:spLocks noGrp="1"/>
          </p:cNvSpPr>
          <p:nvPr>
            <p:ph type="subTitle" idx="1"/>
          </p:nvPr>
        </p:nvSpPr>
        <p:spPr>
          <a:xfrm>
            <a:off x="336936" y="2227100"/>
            <a:ext cx="268363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1" name="Google Shape;901;p88"/>
          <p:cNvSpPr txBox="1">
            <a:spLocks noGrp="1"/>
          </p:cNvSpPr>
          <p:nvPr>
            <p:ph type="subTitle" idx="2"/>
          </p:nvPr>
        </p:nvSpPr>
        <p:spPr>
          <a:xfrm>
            <a:off x="336936" y="2291168"/>
            <a:ext cx="268363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2" name="Google Shape;902;p88"/>
          <p:cNvSpPr txBox="1">
            <a:spLocks noGrp="1"/>
          </p:cNvSpPr>
          <p:nvPr>
            <p:ph type="subTitle" idx="3"/>
          </p:nvPr>
        </p:nvSpPr>
        <p:spPr>
          <a:xfrm>
            <a:off x="3017788" y="613492"/>
            <a:ext cx="3069600" cy="247129"/>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3" name="Google Shape;903;p88"/>
          <p:cNvSpPr txBox="1">
            <a:spLocks noGrp="1"/>
          </p:cNvSpPr>
          <p:nvPr>
            <p:ph type="subTitle" idx="4"/>
          </p:nvPr>
        </p:nvSpPr>
        <p:spPr>
          <a:xfrm>
            <a:off x="3021369" y="677561"/>
            <a:ext cx="3069600" cy="448615"/>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200">
                <a:solidFill>
                  <a:schemeClr val="dk2"/>
                </a:solidFill>
              </a:defRPr>
            </a:lvl2pPr>
            <a:lvl3pPr lvl="2" algn="ctr">
              <a:lnSpc>
                <a:spcPct val="90000"/>
              </a:lnSpc>
              <a:spcBef>
                <a:spcPts val="0"/>
              </a:spcBef>
              <a:spcAft>
                <a:spcPts val="0"/>
              </a:spcAft>
              <a:buClr>
                <a:schemeClr val="dk2"/>
              </a:buClr>
              <a:buSzPts val="1200"/>
              <a:buFont typeface="Arial"/>
              <a:buNone/>
              <a:defRPr sz="1200">
                <a:solidFill>
                  <a:schemeClr val="dk2"/>
                </a:solidFill>
              </a:defRPr>
            </a:lvl3pPr>
            <a:lvl4pPr lvl="3" algn="ctr">
              <a:lnSpc>
                <a:spcPct val="90000"/>
              </a:lnSpc>
              <a:spcBef>
                <a:spcPts val="0"/>
              </a:spcBef>
              <a:spcAft>
                <a:spcPts val="0"/>
              </a:spcAft>
              <a:buClr>
                <a:schemeClr val="dk2"/>
              </a:buClr>
              <a:buSzPts val="1200"/>
              <a:buFont typeface="Arial"/>
              <a:buNone/>
              <a:defRPr sz="1200">
                <a:solidFill>
                  <a:schemeClr val="dk2"/>
                </a:solidFill>
              </a:defRPr>
            </a:lvl4pPr>
            <a:lvl5pPr lvl="4" algn="ctr">
              <a:lnSpc>
                <a:spcPct val="90000"/>
              </a:lnSpc>
              <a:spcBef>
                <a:spcPts val="0"/>
              </a:spcBef>
              <a:spcAft>
                <a:spcPts val="0"/>
              </a:spcAft>
              <a:buClr>
                <a:schemeClr val="dk2"/>
              </a:buClr>
              <a:buSzPts val="1200"/>
              <a:buFont typeface="Arial"/>
              <a:buNone/>
              <a:defRPr sz="1200">
                <a:solidFill>
                  <a:schemeClr val="dk2"/>
                </a:solidFill>
              </a:defRPr>
            </a:lvl5pPr>
            <a:lvl6pPr lvl="5" algn="ctr">
              <a:lnSpc>
                <a:spcPct val="90000"/>
              </a:lnSpc>
              <a:spcBef>
                <a:spcPts val="0"/>
              </a:spcBef>
              <a:spcAft>
                <a:spcPts val="0"/>
              </a:spcAft>
              <a:buClr>
                <a:schemeClr val="dk2"/>
              </a:buClr>
              <a:buSzPts val="1200"/>
              <a:buNone/>
              <a:defRPr sz="1200">
                <a:solidFill>
                  <a:schemeClr val="dk2"/>
                </a:solidFill>
              </a:defRPr>
            </a:lvl6pPr>
            <a:lvl7pPr lvl="6" algn="ctr">
              <a:lnSpc>
                <a:spcPct val="90000"/>
              </a:lnSpc>
              <a:spcBef>
                <a:spcPts val="0"/>
              </a:spcBef>
              <a:spcAft>
                <a:spcPts val="0"/>
              </a:spcAft>
              <a:buClr>
                <a:schemeClr val="dk2"/>
              </a:buClr>
              <a:buSzPts val="1200"/>
              <a:buNone/>
              <a:defRPr sz="1200">
                <a:solidFill>
                  <a:schemeClr val="dk2"/>
                </a:solidFill>
              </a:defRPr>
            </a:lvl7pPr>
            <a:lvl8pPr lvl="7" algn="ctr">
              <a:lnSpc>
                <a:spcPct val="90000"/>
              </a:lnSpc>
              <a:spcBef>
                <a:spcPts val="0"/>
              </a:spcBef>
              <a:spcAft>
                <a:spcPts val="0"/>
              </a:spcAft>
              <a:buClr>
                <a:schemeClr val="dk2"/>
              </a:buClr>
              <a:buSzPts val="1200"/>
              <a:buNone/>
              <a:defRPr sz="1200">
                <a:solidFill>
                  <a:schemeClr val="dk2"/>
                </a:solidFill>
              </a:defRPr>
            </a:lvl8pPr>
            <a:lvl9pPr lvl="8" algn="ct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4" name="Google Shape;904;p88"/>
          <p:cNvSpPr txBox="1">
            <a:spLocks noGrp="1"/>
          </p:cNvSpPr>
          <p:nvPr>
            <p:ph type="subTitle" idx="5"/>
          </p:nvPr>
        </p:nvSpPr>
        <p:spPr>
          <a:xfrm>
            <a:off x="5583936" y="3529080"/>
            <a:ext cx="2683633"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5" name="Google Shape;905;p88"/>
          <p:cNvSpPr txBox="1">
            <a:spLocks noGrp="1"/>
          </p:cNvSpPr>
          <p:nvPr>
            <p:ph type="subTitle" idx="6"/>
          </p:nvPr>
        </p:nvSpPr>
        <p:spPr>
          <a:xfrm>
            <a:off x="5583936" y="3587767"/>
            <a:ext cx="2683633"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6" name="Google Shape;906;p88"/>
          <p:cNvSpPr txBox="1">
            <a:spLocks noGrp="1"/>
          </p:cNvSpPr>
          <p:nvPr>
            <p:ph type="subTitle" idx="7"/>
          </p:nvPr>
        </p:nvSpPr>
        <p:spPr>
          <a:xfrm>
            <a:off x="6035494" y="2261965"/>
            <a:ext cx="2683633"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7" name="Google Shape;907;p88"/>
          <p:cNvSpPr txBox="1">
            <a:spLocks noGrp="1"/>
          </p:cNvSpPr>
          <p:nvPr>
            <p:ph type="subTitle" idx="8"/>
          </p:nvPr>
        </p:nvSpPr>
        <p:spPr>
          <a:xfrm>
            <a:off x="6035494" y="2326032"/>
            <a:ext cx="2683633"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08" name="Google Shape;908;p88"/>
          <p:cNvSpPr txBox="1">
            <a:spLocks noGrp="1"/>
          </p:cNvSpPr>
          <p:nvPr>
            <p:ph type="subTitle" idx="9"/>
          </p:nvPr>
        </p:nvSpPr>
        <p:spPr>
          <a:xfrm>
            <a:off x="654204" y="3529080"/>
            <a:ext cx="268363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9" name="Google Shape;909;p88"/>
          <p:cNvSpPr txBox="1">
            <a:spLocks noGrp="1"/>
          </p:cNvSpPr>
          <p:nvPr>
            <p:ph type="subTitle" idx="13"/>
          </p:nvPr>
        </p:nvSpPr>
        <p:spPr>
          <a:xfrm>
            <a:off x="654204" y="3587767"/>
            <a:ext cx="268363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10" name="Google Shape;910;p88"/>
          <p:cNvSpPr>
            <a:spLocks noGrp="1"/>
          </p:cNvSpPr>
          <p:nvPr>
            <p:ph type="pic" idx="14"/>
          </p:nvPr>
        </p:nvSpPr>
        <p:spPr>
          <a:xfrm>
            <a:off x="4411980" y="1301402"/>
            <a:ext cx="320040" cy="320336"/>
          </a:xfrm>
          <a:prstGeom prst="rect">
            <a:avLst/>
          </a:prstGeom>
          <a:noFill/>
          <a:ln>
            <a:noFill/>
          </a:ln>
        </p:spPr>
      </p:sp>
      <p:sp>
        <p:nvSpPr>
          <p:cNvPr id="911" name="Google Shape;911;p88"/>
          <p:cNvSpPr>
            <a:spLocks noGrp="1"/>
          </p:cNvSpPr>
          <p:nvPr>
            <p:ph type="pic" idx="15"/>
          </p:nvPr>
        </p:nvSpPr>
        <p:spPr>
          <a:xfrm>
            <a:off x="5484560" y="2141520"/>
            <a:ext cx="320040" cy="320336"/>
          </a:xfrm>
          <a:prstGeom prst="rect">
            <a:avLst/>
          </a:prstGeom>
          <a:noFill/>
          <a:ln>
            <a:noFill/>
          </a:ln>
        </p:spPr>
      </p:sp>
      <p:sp>
        <p:nvSpPr>
          <p:cNvPr id="912" name="Google Shape;912;p88"/>
          <p:cNvSpPr>
            <a:spLocks noGrp="1"/>
          </p:cNvSpPr>
          <p:nvPr>
            <p:ph type="pic" idx="16"/>
          </p:nvPr>
        </p:nvSpPr>
        <p:spPr>
          <a:xfrm>
            <a:off x="3336581" y="2135820"/>
            <a:ext cx="320040" cy="320336"/>
          </a:xfrm>
          <a:prstGeom prst="rect">
            <a:avLst/>
          </a:prstGeom>
          <a:noFill/>
          <a:ln>
            <a:noFill/>
          </a:ln>
        </p:spPr>
      </p:sp>
      <p:sp>
        <p:nvSpPr>
          <p:cNvPr id="913" name="Google Shape;913;p88"/>
          <p:cNvSpPr>
            <a:spLocks noGrp="1"/>
          </p:cNvSpPr>
          <p:nvPr>
            <p:ph type="pic" idx="17"/>
          </p:nvPr>
        </p:nvSpPr>
        <p:spPr>
          <a:xfrm>
            <a:off x="3652448" y="3312024"/>
            <a:ext cx="320040" cy="320336"/>
          </a:xfrm>
          <a:prstGeom prst="rect">
            <a:avLst/>
          </a:prstGeom>
          <a:noFill/>
          <a:ln>
            <a:noFill/>
          </a:ln>
        </p:spPr>
      </p:sp>
      <p:sp>
        <p:nvSpPr>
          <p:cNvPr id="914" name="Google Shape;914;p88"/>
          <p:cNvSpPr>
            <a:spLocks noGrp="1"/>
          </p:cNvSpPr>
          <p:nvPr>
            <p:ph type="pic" idx="18"/>
          </p:nvPr>
        </p:nvSpPr>
        <p:spPr>
          <a:xfrm>
            <a:off x="5104594" y="3312024"/>
            <a:ext cx="320040" cy="320336"/>
          </a:xfrm>
          <a:prstGeom prst="rect">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915"/>
        <p:cNvGrpSpPr/>
        <p:nvPr/>
      </p:nvGrpSpPr>
      <p:grpSpPr>
        <a:xfrm>
          <a:off x="0" y="0"/>
          <a:ext cx="0" cy="0"/>
          <a:chOff x="0" y="0"/>
          <a:chExt cx="0" cy="0"/>
        </a:xfrm>
      </p:grpSpPr>
      <p:sp>
        <p:nvSpPr>
          <p:cNvPr id="916" name="Google Shape;916;p89"/>
          <p:cNvSpPr/>
          <p:nvPr/>
        </p:nvSpPr>
        <p:spPr>
          <a:xfrm>
            <a:off x="3407568" y="1284681"/>
            <a:ext cx="2328900" cy="2331057"/>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917" name="Google Shape;917;p89"/>
          <p:cNvSpPr/>
          <p:nvPr/>
        </p:nvSpPr>
        <p:spPr>
          <a:xfrm>
            <a:off x="5277586" y="1548042"/>
            <a:ext cx="5487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18" name="Google Shape;918;p89"/>
          <p:cNvSpPr/>
          <p:nvPr/>
        </p:nvSpPr>
        <p:spPr>
          <a:xfrm>
            <a:off x="3349950" y="1548042"/>
            <a:ext cx="548700" cy="549208"/>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19" name="Google Shape;919;p89"/>
          <p:cNvSpPr/>
          <p:nvPr/>
        </p:nvSpPr>
        <p:spPr>
          <a:xfrm>
            <a:off x="5353786" y="2663074"/>
            <a:ext cx="5487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20" name="Google Shape;920;p89"/>
          <p:cNvSpPr/>
          <p:nvPr/>
        </p:nvSpPr>
        <p:spPr>
          <a:xfrm>
            <a:off x="3273750" y="2663074"/>
            <a:ext cx="5487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21" name="Google Shape;921;p89"/>
          <p:cNvSpPr/>
          <p:nvPr/>
        </p:nvSpPr>
        <p:spPr>
          <a:xfrm>
            <a:off x="4276611" y="988596"/>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2" name="Google Shape;922;p89"/>
          <p:cNvSpPr/>
          <p:nvPr/>
        </p:nvSpPr>
        <p:spPr>
          <a:xfrm>
            <a:off x="4276611" y="3304927"/>
            <a:ext cx="5487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23" name="Google Shape;923;p89"/>
          <p:cNvSpPr txBox="1">
            <a:spLocks noGrp="1"/>
          </p:cNvSpPr>
          <p:nvPr>
            <p:ph type="subTitle" idx="1"/>
          </p:nvPr>
        </p:nvSpPr>
        <p:spPr>
          <a:xfrm>
            <a:off x="424873" y="1695519"/>
            <a:ext cx="265111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24" name="Google Shape;924;p89"/>
          <p:cNvSpPr txBox="1">
            <a:spLocks noGrp="1"/>
          </p:cNvSpPr>
          <p:nvPr>
            <p:ph type="subTitle" idx="2"/>
          </p:nvPr>
        </p:nvSpPr>
        <p:spPr>
          <a:xfrm>
            <a:off x="424873" y="1759587"/>
            <a:ext cx="265111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25" name="Google Shape;925;p89"/>
          <p:cNvSpPr txBox="1">
            <a:spLocks noGrp="1"/>
          </p:cNvSpPr>
          <p:nvPr>
            <p:ph type="subTitle" idx="3"/>
          </p:nvPr>
        </p:nvSpPr>
        <p:spPr>
          <a:xfrm>
            <a:off x="3005661" y="424768"/>
            <a:ext cx="3090600" cy="247129"/>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26" name="Google Shape;926;p89"/>
          <p:cNvSpPr txBox="1">
            <a:spLocks noGrp="1"/>
          </p:cNvSpPr>
          <p:nvPr>
            <p:ph type="subTitle" idx="4"/>
          </p:nvPr>
        </p:nvSpPr>
        <p:spPr>
          <a:xfrm>
            <a:off x="3005661" y="488852"/>
            <a:ext cx="3090600" cy="448615"/>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200">
                <a:solidFill>
                  <a:schemeClr val="dk2"/>
                </a:solidFill>
              </a:defRPr>
            </a:lvl2pPr>
            <a:lvl3pPr lvl="2" algn="ctr">
              <a:lnSpc>
                <a:spcPct val="90000"/>
              </a:lnSpc>
              <a:spcBef>
                <a:spcPts val="0"/>
              </a:spcBef>
              <a:spcAft>
                <a:spcPts val="0"/>
              </a:spcAft>
              <a:buClr>
                <a:schemeClr val="dk2"/>
              </a:buClr>
              <a:buSzPts val="1200"/>
              <a:buFont typeface="Arial"/>
              <a:buNone/>
              <a:defRPr sz="1200">
                <a:solidFill>
                  <a:schemeClr val="dk2"/>
                </a:solidFill>
              </a:defRPr>
            </a:lvl3pPr>
            <a:lvl4pPr lvl="3" algn="ctr">
              <a:lnSpc>
                <a:spcPct val="90000"/>
              </a:lnSpc>
              <a:spcBef>
                <a:spcPts val="0"/>
              </a:spcBef>
              <a:spcAft>
                <a:spcPts val="0"/>
              </a:spcAft>
              <a:buClr>
                <a:schemeClr val="dk2"/>
              </a:buClr>
              <a:buSzPts val="1200"/>
              <a:buFont typeface="Arial"/>
              <a:buNone/>
              <a:defRPr sz="1200">
                <a:solidFill>
                  <a:schemeClr val="dk2"/>
                </a:solidFill>
              </a:defRPr>
            </a:lvl4pPr>
            <a:lvl5pPr lvl="4" algn="ctr">
              <a:lnSpc>
                <a:spcPct val="90000"/>
              </a:lnSpc>
              <a:spcBef>
                <a:spcPts val="0"/>
              </a:spcBef>
              <a:spcAft>
                <a:spcPts val="0"/>
              </a:spcAft>
              <a:buClr>
                <a:schemeClr val="dk2"/>
              </a:buClr>
              <a:buSzPts val="1200"/>
              <a:buFont typeface="Arial"/>
              <a:buNone/>
              <a:defRPr sz="1200">
                <a:solidFill>
                  <a:schemeClr val="dk2"/>
                </a:solidFill>
              </a:defRPr>
            </a:lvl5pPr>
            <a:lvl6pPr lvl="5" algn="ctr">
              <a:lnSpc>
                <a:spcPct val="90000"/>
              </a:lnSpc>
              <a:spcBef>
                <a:spcPts val="0"/>
              </a:spcBef>
              <a:spcAft>
                <a:spcPts val="0"/>
              </a:spcAft>
              <a:buClr>
                <a:schemeClr val="dk2"/>
              </a:buClr>
              <a:buSzPts val="1200"/>
              <a:buNone/>
              <a:defRPr sz="1200">
                <a:solidFill>
                  <a:schemeClr val="dk2"/>
                </a:solidFill>
              </a:defRPr>
            </a:lvl6pPr>
            <a:lvl7pPr lvl="6" algn="ctr">
              <a:lnSpc>
                <a:spcPct val="90000"/>
              </a:lnSpc>
              <a:spcBef>
                <a:spcPts val="0"/>
              </a:spcBef>
              <a:spcAft>
                <a:spcPts val="0"/>
              </a:spcAft>
              <a:buClr>
                <a:schemeClr val="dk2"/>
              </a:buClr>
              <a:buSzPts val="1200"/>
              <a:buNone/>
              <a:defRPr sz="1200">
                <a:solidFill>
                  <a:schemeClr val="dk2"/>
                </a:solidFill>
              </a:defRPr>
            </a:lvl7pPr>
            <a:lvl8pPr lvl="7" algn="ctr">
              <a:lnSpc>
                <a:spcPct val="90000"/>
              </a:lnSpc>
              <a:spcBef>
                <a:spcPts val="0"/>
              </a:spcBef>
              <a:spcAft>
                <a:spcPts val="0"/>
              </a:spcAft>
              <a:buClr>
                <a:schemeClr val="dk2"/>
              </a:buClr>
              <a:buSzPts val="1200"/>
              <a:buNone/>
              <a:defRPr sz="1200">
                <a:solidFill>
                  <a:schemeClr val="dk2"/>
                </a:solidFill>
              </a:defRPr>
            </a:lvl8pPr>
            <a:lvl9pPr lvl="8" algn="ct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27" name="Google Shape;927;p89"/>
          <p:cNvSpPr txBox="1">
            <a:spLocks noGrp="1"/>
          </p:cNvSpPr>
          <p:nvPr>
            <p:ph type="subTitle" idx="5"/>
          </p:nvPr>
        </p:nvSpPr>
        <p:spPr>
          <a:xfrm>
            <a:off x="5971036" y="2870984"/>
            <a:ext cx="2801751"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28" name="Google Shape;928;p89"/>
          <p:cNvSpPr txBox="1">
            <a:spLocks noGrp="1"/>
          </p:cNvSpPr>
          <p:nvPr>
            <p:ph type="subTitle" idx="6"/>
          </p:nvPr>
        </p:nvSpPr>
        <p:spPr>
          <a:xfrm>
            <a:off x="5971036" y="2929671"/>
            <a:ext cx="2801751"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29" name="Google Shape;929;p89"/>
          <p:cNvSpPr txBox="1">
            <a:spLocks noGrp="1"/>
          </p:cNvSpPr>
          <p:nvPr>
            <p:ph type="subTitle" idx="7"/>
          </p:nvPr>
        </p:nvSpPr>
        <p:spPr>
          <a:xfrm>
            <a:off x="5972794" y="1646131"/>
            <a:ext cx="2801751" cy="247129"/>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0" name="Google Shape;930;p89"/>
          <p:cNvSpPr txBox="1">
            <a:spLocks noGrp="1"/>
          </p:cNvSpPr>
          <p:nvPr>
            <p:ph type="subTitle" idx="8"/>
          </p:nvPr>
        </p:nvSpPr>
        <p:spPr>
          <a:xfrm>
            <a:off x="5972794" y="1710197"/>
            <a:ext cx="2801751"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31" name="Google Shape;931;p89"/>
          <p:cNvSpPr txBox="1">
            <a:spLocks noGrp="1"/>
          </p:cNvSpPr>
          <p:nvPr>
            <p:ph type="subTitle" idx="9"/>
          </p:nvPr>
        </p:nvSpPr>
        <p:spPr>
          <a:xfrm>
            <a:off x="437341" y="2918915"/>
            <a:ext cx="2651113" cy="247129"/>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2" name="Google Shape;932;p89"/>
          <p:cNvSpPr txBox="1">
            <a:spLocks noGrp="1"/>
          </p:cNvSpPr>
          <p:nvPr>
            <p:ph type="subTitle" idx="13"/>
          </p:nvPr>
        </p:nvSpPr>
        <p:spPr>
          <a:xfrm>
            <a:off x="437341" y="2977603"/>
            <a:ext cx="2651113"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33" name="Google Shape;933;p89"/>
          <p:cNvSpPr txBox="1">
            <a:spLocks noGrp="1"/>
          </p:cNvSpPr>
          <p:nvPr>
            <p:ph type="subTitle" idx="14"/>
          </p:nvPr>
        </p:nvSpPr>
        <p:spPr>
          <a:xfrm>
            <a:off x="3007461" y="4075170"/>
            <a:ext cx="3087000" cy="247129"/>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4" name="Google Shape;934;p89"/>
          <p:cNvSpPr txBox="1">
            <a:spLocks noGrp="1"/>
          </p:cNvSpPr>
          <p:nvPr>
            <p:ph type="subTitle" idx="15"/>
          </p:nvPr>
        </p:nvSpPr>
        <p:spPr>
          <a:xfrm>
            <a:off x="3007461" y="4139240"/>
            <a:ext cx="3087000" cy="448615"/>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200">
                <a:solidFill>
                  <a:schemeClr val="dk2"/>
                </a:solidFill>
              </a:defRPr>
            </a:lvl2pPr>
            <a:lvl3pPr lvl="2" algn="ctr">
              <a:lnSpc>
                <a:spcPct val="90000"/>
              </a:lnSpc>
              <a:spcBef>
                <a:spcPts val="0"/>
              </a:spcBef>
              <a:spcAft>
                <a:spcPts val="0"/>
              </a:spcAft>
              <a:buClr>
                <a:schemeClr val="dk2"/>
              </a:buClr>
              <a:buSzPts val="1200"/>
              <a:buFont typeface="Arial"/>
              <a:buNone/>
              <a:defRPr sz="1200">
                <a:solidFill>
                  <a:schemeClr val="dk2"/>
                </a:solidFill>
              </a:defRPr>
            </a:lvl3pPr>
            <a:lvl4pPr lvl="3" algn="ctr">
              <a:lnSpc>
                <a:spcPct val="90000"/>
              </a:lnSpc>
              <a:spcBef>
                <a:spcPts val="0"/>
              </a:spcBef>
              <a:spcAft>
                <a:spcPts val="0"/>
              </a:spcAft>
              <a:buClr>
                <a:schemeClr val="dk2"/>
              </a:buClr>
              <a:buSzPts val="1200"/>
              <a:buFont typeface="Arial"/>
              <a:buNone/>
              <a:defRPr sz="1200">
                <a:solidFill>
                  <a:schemeClr val="dk2"/>
                </a:solidFill>
              </a:defRPr>
            </a:lvl4pPr>
            <a:lvl5pPr lvl="4" algn="ctr">
              <a:lnSpc>
                <a:spcPct val="90000"/>
              </a:lnSpc>
              <a:spcBef>
                <a:spcPts val="0"/>
              </a:spcBef>
              <a:spcAft>
                <a:spcPts val="0"/>
              </a:spcAft>
              <a:buClr>
                <a:schemeClr val="dk2"/>
              </a:buClr>
              <a:buSzPts val="1200"/>
              <a:buFont typeface="Arial"/>
              <a:buNone/>
              <a:defRPr sz="1200">
                <a:solidFill>
                  <a:schemeClr val="dk2"/>
                </a:solidFill>
              </a:defRPr>
            </a:lvl5pPr>
            <a:lvl6pPr lvl="5" algn="ctr">
              <a:lnSpc>
                <a:spcPct val="90000"/>
              </a:lnSpc>
              <a:spcBef>
                <a:spcPts val="0"/>
              </a:spcBef>
              <a:spcAft>
                <a:spcPts val="0"/>
              </a:spcAft>
              <a:buClr>
                <a:schemeClr val="dk2"/>
              </a:buClr>
              <a:buSzPts val="1200"/>
              <a:buNone/>
              <a:defRPr sz="1200">
                <a:solidFill>
                  <a:schemeClr val="dk2"/>
                </a:solidFill>
              </a:defRPr>
            </a:lvl6pPr>
            <a:lvl7pPr lvl="6" algn="ctr">
              <a:lnSpc>
                <a:spcPct val="90000"/>
              </a:lnSpc>
              <a:spcBef>
                <a:spcPts val="0"/>
              </a:spcBef>
              <a:spcAft>
                <a:spcPts val="0"/>
              </a:spcAft>
              <a:buClr>
                <a:schemeClr val="dk2"/>
              </a:buClr>
              <a:buSzPts val="1200"/>
              <a:buNone/>
              <a:defRPr sz="1200">
                <a:solidFill>
                  <a:schemeClr val="dk2"/>
                </a:solidFill>
              </a:defRPr>
            </a:lvl7pPr>
            <a:lvl8pPr lvl="7" algn="ctr">
              <a:lnSpc>
                <a:spcPct val="90000"/>
              </a:lnSpc>
              <a:spcBef>
                <a:spcPts val="0"/>
              </a:spcBef>
              <a:spcAft>
                <a:spcPts val="0"/>
              </a:spcAft>
              <a:buClr>
                <a:schemeClr val="dk2"/>
              </a:buClr>
              <a:buSzPts val="1200"/>
              <a:buNone/>
              <a:defRPr sz="1200">
                <a:solidFill>
                  <a:schemeClr val="dk2"/>
                </a:solidFill>
              </a:defRPr>
            </a:lvl8pPr>
            <a:lvl9pPr lvl="8" algn="ct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35" name="Google Shape;935;p89"/>
          <p:cNvSpPr>
            <a:spLocks noGrp="1"/>
          </p:cNvSpPr>
          <p:nvPr>
            <p:ph type="pic" idx="16"/>
          </p:nvPr>
        </p:nvSpPr>
        <p:spPr>
          <a:xfrm>
            <a:off x="4390941" y="1103032"/>
            <a:ext cx="320040" cy="320336"/>
          </a:xfrm>
          <a:prstGeom prst="rect">
            <a:avLst/>
          </a:prstGeom>
          <a:noFill/>
          <a:ln>
            <a:noFill/>
          </a:ln>
        </p:spPr>
      </p:sp>
      <p:sp>
        <p:nvSpPr>
          <p:cNvPr id="936" name="Google Shape;936;p89"/>
          <p:cNvSpPr>
            <a:spLocks noGrp="1"/>
          </p:cNvSpPr>
          <p:nvPr>
            <p:ph type="pic" idx="17"/>
          </p:nvPr>
        </p:nvSpPr>
        <p:spPr>
          <a:xfrm>
            <a:off x="5391916" y="1662478"/>
            <a:ext cx="320040" cy="320336"/>
          </a:xfrm>
          <a:prstGeom prst="rect">
            <a:avLst/>
          </a:prstGeom>
          <a:noFill/>
          <a:ln>
            <a:noFill/>
          </a:ln>
        </p:spPr>
      </p:sp>
      <p:sp>
        <p:nvSpPr>
          <p:cNvPr id="937" name="Google Shape;937;p89"/>
          <p:cNvSpPr>
            <a:spLocks noGrp="1"/>
          </p:cNvSpPr>
          <p:nvPr>
            <p:ph type="pic" idx="18"/>
          </p:nvPr>
        </p:nvSpPr>
        <p:spPr>
          <a:xfrm>
            <a:off x="3459417" y="1662478"/>
            <a:ext cx="320040" cy="320336"/>
          </a:xfrm>
          <a:prstGeom prst="rect">
            <a:avLst/>
          </a:prstGeom>
          <a:noFill/>
          <a:ln>
            <a:noFill/>
          </a:ln>
        </p:spPr>
      </p:sp>
      <p:sp>
        <p:nvSpPr>
          <p:cNvPr id="938" name="Google Shape;938;p89"/>
          <p:cNvSpPr>
            <a:spLocks noGrp="1"/>
          </p:cNvSpPr>
          <p:nvPr>
            <p:ph type="pic" idx="19"/>
          </p:nvPr>
        </p:nvSpPr>
        <p:spPr>
          <a:xfrm>
            <a:off x="3387299" y="2777510"/>
            <a:ext cx="320040" cy="320336"/>
          </a:xfrm>
          <a:prstGeom prst="rect">
            <a:avLst/>
          </a:prstGeom>
          <a:noFill/>
          <a:ln>
            <a:noFill/>
          </a:ln>
        </p:spPr>
      </p:sp>
      <p:sp>
        <p:nvSpPr>
          <p:cNvPr id="939" name="Google Shape;939;p89"/>
          <p:cNvSpPr>
            <a:spLocks noGrp="1"/>
          </p:cNvSpPr>
          <p:nvPr>
            <p:ph type="pic" idx="20"/>
          </p:nvPr>
        </p:nvSpPr>
        <p:spPr>
          <a:xfrm>
            <a:off x="5456701" y="2777510"/>
            <a:ext cx="320040" cy="320336"/>
          </a:xfrm>
          <a:prstGeom prst="rect">
            <a:avLst/>
          </a:prstGeom>
          <a:noFill/>
          <a:ln>
            <a:noFill/>
          </a:ln>
        </p:spPr>
      </p:sp>
      <p:sp>
        <p:nvSpPr>
          <p:cNvPr id="940" name="Google Shape;940;p89"/>
          <p:cNvSpPr>
            <a:spLocks noGrp="1"/>
          </p:cNvSpPr>
          <p:nvPr>
            <p:ph type="pic" idx="21"/>
          </p:nvPr>
        </p:nvSpPr>
        <p:spPr>
          <a:xfrm>
            <a:off x="4390160" y="3437006"/>
            <a:ext cx="320040" cy="320336"/>
          </a:xfrm>
          <a:prstGeom prst="rect">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941"/>
        <p:cNvGrpSpPr/>
        <p:nvPr/>
      </p:nvGrpSpPr>
      <p:grpSpPr>
        <a:xfrm>
          <a:off x="0" y="0"/>
          <a:ext cx="0" cy="0"/>
          <a:chOff x="0" y="0"/>
          <a:chExt cx="0" cy="0"/>
        </a:xfrm>
      </p:grpSpPr>
      <p:grpSp>
        <p:nvGrpSpPr>
          <p:cNvPr id="942" name="Google Shape;942;p90"/>
          <p:cNvGrpSpPr/>
          <p:nvPr/>
        </p:nvGrpSpPr>
        <p:grpSpPr>
          <a:xfrm>
            <a:off x="3221051" y="2484028"/>
            <a:ext cx="120015" cy="1043477"/>
            <a:chOff x="8582701" y="8238489"/>
            <a:chExt cx="320040" cy="2780031"/>
          </a:xfrm>
        </p:grpSpPr>
        <p:cxnSp>
          <p:nvCxnSpPr>
            <p:cNvPr id="943" name="Google Shape;943;p90"/>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44" name="Google Shape;944;p90"/>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45" name="Google Shape;945;p90"/>
          <p:cNvGrpSpPr/>
          <p:nvPr/>
        </p:nvGrpSpPr>
        <p:grpSpPr>
          <a:xfrm>
            <a:off x="714376" y="948982"/>
            <a:ext cx="257175" cy="1432934"/>
            <a:chOff x="1880937" y="2193885"/>
            <a:chExt cx="685800" cy="3817620"/>
          </a:xfrm>
        </p:grpSpPr>
        <p:cxnSp>
          <p:nvCxnSpPr>
            <p:cNvPr id="946" name="Google Shape;946;p90"/>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47" name="Google Shape;947;p90"/>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48" name="Google Shape;948;p90"/>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49" name="Google Shape;949;p90"/>
          <p:cNvCxnSpPr/>
          <p:nvPr/>
        </p:nvCxnSpPr>
        <p:spPr>
          <a:xfrm>
            <a:off x="714450" y="234408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50" name="Google Shape;950;p90"/>
          <p:cNvSpPr/>
          <p:nvPr/>
        </p:nvSpPr>
        <p:spPr>
          <a:xfrm>
            <a:off x="427171" y="2069478"/>
            <a:ext cx="5451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51" name="Google Shape;951;p90"/>
          <p:cNvSpPr/>
          <p:nvPr/>
        </p:nvSpPr>
        <p:spPr>
          <a:xfrm>
            <a:off x="3008505" y="2069478"/>
            <a:ext cx="5451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952" name="Google Shape;952;p90"/>
          <p:cNvGrpSpPr/>
          <p:nvPr/>
        </p:nvGrpSpPr>
        <p:grpSpPr>
          <a:xfrm rot="10800000">
            <a:off x="8190498" y="2404906"/>
            <a:ext cx="257175" cy="1509633"/>
            <a:chOff x="1880937" y="2193885"/>
            <a:chExt cx="685800" cy="4021962"/>
          </a:xfrm>
        </p:grpSpPr>
        <p:cxnSp>
          <p:nvCxnSpPr>
            <p:cNvPr id="953" name="Google Shape;953;p90"/>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954" name="Google Shape;954;p90"/>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55" name="Google Shape;955;p90"/>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956" name="Google Shape;956;p90"/>
          <p:cNvGrpSpPr/>
          <p:nvPr/>
        </p:nvGrpSpPr>
        <p:grpSpPr>
          <a:xfrm rot="10800000" flipH="1">
            <a:off x="5797868" y="1497180"/>
            <a:ext cx="120015" cy="902892"/>
            <a:chOff x="8582701" y="8613035"/>
            <a:chExt cx="320040" cy="2405485"/>
          </a:xfrm>
        </p:grpSpPr>
        <p:cxnSp>
          <p:nvCxnSpPr>
            <p:cNvPr id="957" name="Google Shape;957;p90"/>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958" name="Google Shape;958;p90"/>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959" name="Google Shape;959;p90"/>
          <p:cNvSpPr/>
          <p:nvPr/>
        </p:nvSpPr>
        <p:spPr>
          <a:xfrm>
            <a:off x="5589834" y="2069478"/>
            <a:ext cx="5451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0" name="Google Shape;960;p90"/>
          <p:cNvSpPr/>
          <p:nvPr/>
        </p:nvSpPr>
        <p:spPr>
          <a:xfrm>
            <a:off x="8190506" y="2069478"/>
            <a:ext cx="5451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1" name="Google Shape;961;p90"/>
          <p:cNvSpPr txBox="1">
            <a:spLocks noGrp="1"/>
          </p:cNvSpPr>
          <p:nvPr>
            <p:ph type="subTitle" idx="1"/>
          </p:nvPr>
        </p:nvSpPr>
        <p:spPr>
          <a:xfrm>
            <a:off x="1036750" y="966144"/>
            <a:ext cx="27567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2" name="Google Shape;962;p90"/>
          <p:cNvSpPr txBox="1">
            <a:spLocks noGrp="1"/>
          </p:cNvSpPr>
          <p:nvPr>
            <p:ph type="subTitle" idx="2"/>
          </p:nvPr>
        </p:nvSpPr>
        <p:spPr>
          <a:xfrm>
            <a:off x="1036754" y="617646"/>
            <a:ext cx="27567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3" name="Google Shape;963;p90"/>
          <p:cNvSpPr txBox="1">
            <a:spLocks noGrp="1"/>
          </p:cNvSpPr>
          <p:nvPr>
            <p:ph type="subTitle" idx="3"/>
          </p:nvPr>
        </p:nvSpPr>
        <p:spPr>
          <a:xfrm>
            <a:off x="4479525" y="966144"/>
            <a:ext cx="275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4" name="Google Shape;964;p90"/>
          <p:cNvSpPr txBox="1">
            <a:spLocks noGrp="1"/>
          </p:cNvSpPr>
          <p:nvPr>
            <p:ph type="subTitle" idx="4"/>
          </p:nvPr>
        </p:nvSpPr>
        <p:spPr>
          <a:xfrm>
            <a:off x="4479529" y="617646"/>
            <a:ext cx="275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5" name="Google Shape;965;p90"/>
          <p:cNvSpPr txBox="1">
            <a:spLocks noGrp="1"/>
          </p:cNvSpPr>
          <p:nvPr>
            <p:ph type="subTitle" idx="5"/>
          </p:nvPr>
        </p:nvSpPr>
        <p:spPr>
          <a:xfrm>
            <a:off x="1902700" y="3747142"/>
            <a:ext cx="275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6" name="Google Shape;966;p90"/>
          <p:cNvSpPr txBox="1">
            <a:spLocks noGrp="1"/>
          </p:cNvSpPr>
          <p:nvPr>
            <p:ph type="subTitle" idx="6"/>
          </p:nvPr>
        </p:nvSpPr>
        <p:spPr>
          <a:xfrm>
            <a:off x="1902704" y="3398644"/>
            <a:ext cx="275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7" name="Google Shape;967;p90"/>
          <p:cNvSpPr txBox="1">
            <a:spLocks noGrp="1"/>
          </p:cNvSpPr>
          <p:nvPr>
            <p:ph type="subTitle" idx="7"/>
          </p:nvPr>
        </p:nvSpPr>
        <p:spPr>
          <a:xfrm>
            <a:off x="5306575" y="3747142"/>
            <a:ext cx="27567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8" name="Google Shape;968;p90"/>
          <p:cNvSpPr txBox="1">
            <a:spLocks noGrp="1"/>
          </p:cNvSpPr>
          <p:nvPr>
            <p:ph type="subTitle" idx="8"/>
          </p:nvPr>
        </p:nvSpPr>
        <p:spPr>
          <a:xfrm>
            <a:off x="5306579" y="3398644"/>
            <a:ext cx="27567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69" name="Google Shape;969;p90"/>
          <p:cNvSpPr>
            <a:spLocks noGrp="1"/>
          </p:cNvSpPr>
          <p:nvPr>
            <p:ph type="pic" idx="9"/>
          </p:nvPr>
        </p:nvSpPr>
        <p:spPr>
          <a:xfrm>
            <a:off x="539701" y="2179965"/>
            <a:ext cx="320040" cy="320336"/>
          </a:xfrm>
          <a:prstGeom prst="rect">
            <a:avLst/>
          </a:prstGeom>
          <a:noFill/>
          <a:ln>
            <a:noFill/>
          </a:ln>
        </p:spPr>
      </p:sp>
      <p:sp>
        <p:nvSpPr>
          <p:cNvPr id="970" name="Google Shape;970;p90"/>
          <p:cNvSpPr>
            <a:spLocks noGrp="1"/>
          </p:cNvSpPr>
          <p:nvPr>
            <p:ph type="pic" idx="13"/>
          </p:nvPr>
        </p:nvSpPr>
        <p:spPr>
          <a:xfrm>
            <a:off x="3106939" y="2179965"/>
            <a:ext cx="320040" cy="320336"/>
          </a:xfrm>
          <a:prstGeom prst="rect">
            <a:avLst/>
          </a:prstGeom>
          <a:noFill/>
          <a:ln>
            <a:noFill/>
          </a:ln>
        </p:spPr>
      </p:sp>
      <p:sp>
        <p:nvSpPr>
          <p:cNvPr id="971" name="Google Shape;971;p90"/>
          <p:cNvSpPr>
            <a:spLocks noGrp="1"/>
          </p:cNvSpPr>
          <p:nvPr>
            <p:ph type="pic" idx="14"/>
          </p:nvPr>
        </p:nvSpPr>
        <p:spPr>
          <a:xfrm>
            <a:off x="5699833" y="2189042"/>
            <a:ext cx="320040" cy="320336"/>
          </a:xfrm>
          <a:prstGeom prst="rect">
            <a:avLst/>
          </a:prstGeom>
          <a:noFill/>
          <a:ln>
            <a:noFill/>
          </a:ln>
        </p:spPr>
      </p:sp>
      <p:sp>
        <p:nvSpPr>
          <p:cNvPr id="972" name="Google Shape;972;p90"/>
          <p:cNvSpPr>
            <a:spLocks noGrp="1"/>
          </p:cNvSpPr>
          <p:nvPr>
            <p:ph type="pic" idx="15"/>
          </p:nvPr>
        </p:nvSpPr>
        <p:spPr>
          <a:xfrm>
            <a:off x="8303036" y="2190211"/>
            <a:ext cx="320040" cy="320336"/>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973"/>
        <p:cNvGrpSpPr/>
        <p:nvPr/>
      </p:nvGrpSpPr>
      <p:grpSpPr>
        <a:xfrm>
          <a:off x="0" y="0"/>
          <a:ext cx="0" cy="0"/>
          <a:chOff x="0" y="0"/>
          <a:chExt cx="0" cy="0"/>
        </a:xfrm>
      </p:grpSpPr>
      <p:grpSp>
        <p:nvGrpSpPr>
          <p:cNvPr id="974" name="Google Shape;974;p91"/>
          <p:cNvGrpSpPr/>
          <p:nvPr/>
        </p:nvGrpSpPr>
        <p:grpSpPr>
          <a:xfrm>
            <a:off x="6447802" y="2314200"/>
            <a:ext cx="120037" cy="908513"/>
            <a:chOff x="8582641" y="8598062"/>
            <a:chExt cx="320100" cy="2420458"/>
          </a:xfrm>
        </p:grpSpPr>
        <p:cxnSp>
          <p:nvCxnSpPr>
            <p:cNvPr id="975" name="Google Shape;975;p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76" name="Google Shape;976;p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77" name="Google Shape;977;p91"/>
          <p:cNvGrpSpPr/>
          <p:nvPr/>
        </p:nvGrpSpPr>
        <p:grpSpPr>
          <a:xfrm rot="10800000" flipH="1">
            <a:off x="4529433" y="1955093"/>
            <a:ext cx="120037" cy="902837"/>
            <a:chOff x="8582641" y="8613180"/>
            <a:chExt cx="320100" cy="2405340"/>
          </a:xfrm>
        </p:grpSpPr>
        <p:cxnSp>
          <p:nvCxnSpPr>
            <p:cNvPr id="978" name="Google Shape;978;p91"/>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979" name="Google Shape;979;p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80" name="Google Shape;980;p91"/>
          <p:cNvGrpSpPr/>
          <p:nvPr/>
        </p:nvGrpSpPr>
        <p:grpSpPr>
          <a:xfrm>
            <a:off x="2590813" y="2314200"/>
            <a:ext cx="120015" cy="908513"/>
            <a:chOff x="8582701" y="8598062"/>
            <a:chExt cx="320040" cy="2420458"/>
          </a:xfrm>
        </p:grpSpPr>
        <p:cxnSp>
          <p:nvCxnSpPr>
            <p:cNvPr id="981" name="Google Shape;981;p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82" name="Google Shape;982;p91"/>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83" name="Google Shape;983;p91"/>
          <p:cNvGrpSpPr/>
          <p:nvPr/>
        </p:nvGrpSpPr>
        <p:grpSpPr>
          <a:xfrm>
            <a:off x="722314" y="1101812"/>
            <a:ext cx="257175" cy="1432934"/>
            <a:chOff x="1880937" y="2193885"/>
            <a:chExt cx="685800" cy="3817620"/>
          </a:xfrm>
        </p:grpSpPr>
        <p:cxnSp>
          <p:nvCxnSpPr>
            <p:cNvPr id="984" name="Google Shape;984;p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85" name="Google Shape;985;p91"/>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86" name="Google Shape;986;p91"/>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87" name="Google Shape;987;p91"/>
          <p:cNvCxnSpPr/>
          <p:nvPr/>
        </p:nvCxnSpPr>
        <p:spPr>
          <a:xfrm>
            <a:off x="722313" y="2614515"/>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988" name="Google Shape;988;p91"/>
          <p:cNvSpPr/>
          <p:nvPr/>
        </p:nvSpPr>
        <p:spPr>
          <a:xfrm>
            <a:off x="2378270" y="2314200"/>
            <a:ext cx="5451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89" name="Google Shape;989;p91"/>
          <p:cNvSpPr/>
          <p:nvPr/>
        </p:nvSpPr>
        <p:spPr>
          <a:xfrm>
            <a:off x="4306766" y="2314200"/>
            <a:ext cx="5451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0" name="Google Shape;990;p91"/>
          <p:cNvSpPr/>
          <p:nvPr/>
        </p:nvSpPr>
        <p:spPr>
          <a:xfrm>
            <a:off x="6235259" y="2314200"/>
            <a:ext cx="5451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991" name="Google Shape;991;p91"/>
          <p:cNvGrpSpPr/>
          <p:nvPr/>
        </p:nvGrpSpPr>
        <p:grpSpPr>
          <a:xfrm flipH="1">
            <a:off x="8188960" y="1101812"/>
            <a:ext cx="257175" cy="1432934"/>
            <a:chOff x="1880937" y="2193885"/>
            <a:chExt cx="685800" cy="3817620"/>
          </a:xfrm>
        </p:grpSpPr>
        <p:cxnSp>
          <p:nvCxnSpPr>
            <p:cNvPr id="992" name="Google Shape;992;p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93" name="Google Shape;993;p91"/>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994" name="Google Shape;994;p91"/>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995" name="Google Shape;995;p91"/>
          <p:cNvSpPr/>
          <p:nvPr/>
        </p:nvSpPr>
        <p:spPr>
          <a:xfrm>
            <a:off x="435134" y="2314200"/>
            <a:ext cx="5451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6" name="Google Shape;996;p91"/>
          <p:cNvSpPr/>
          <p:nvPr/>
        </p:nvSpPr>
        <p:spPr>
          <a:xfrm>
            <a:off x="8163768" y="2314200"/>
            <a:ext cx="5451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97" name="Google Shape;997;p91"/>
          <p:cNvSpPr txBox="1">
            <a:spLocks noGrp="1"/>
          </p:cNvSpPr>
          <p:nvPr>
            <p:ph type="subTitle" idx="1"/>
          </p:nvPr>
        </p:nvSpPr>
        <p:spPr>
          <a:xfrm>
            <a:off x="1044688" y="1099317"/>
            <a:ext cx="21507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98" name="Google Shape;998;p91"/>
          <p:cNvSpPr txBox="1">
            <a:spLocks noGrp="1"/>
          </p:cNvSpPr>
          <p:nvPr>
            <p:ph type="subTitle" idx="2"/>
          </p:nvPr>
        </p:nvSpPr>
        <p:spPr>
          <a:xfrm>
            <a:off x="1044690" y="799809"/>
            <a:ext cx="21507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999" name="Google Shape;999;p91"/>
          <p:cNvSpPr txBox="1">
            <a:spLocks noGrp="1"/>
          </p:cNvSpPr>
          <p:nvPr>
            <p:ph type="subTitle" idx="3"/>
          </p:nvPr>
        </p:nvSpPr>
        <p:spPr>
          <a:xfrm>
            <a:off x="3503963" y="1099317"/>
            <a:ext cx="2150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0" name="Google Shape;1000;p91"/>
          <p:cNvSpPr txBox="1">
            <a:spLocks noGrp="1"/>
          </p:cNvSpPr>
          <p:nvPr>
            <p:ph type="subTitle" idx="4"/>
          </p:nvPr>
        </p:nvSpPr>
        <p:spPr>
          <a:xfrm>
            <a:off x="3503965" y="799809"/>
            <a:ext cx="2150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1" name="Google Shape;1001;p91"/>
          <p:cNvSpPr txBox="1">
            <a:spLocks noGrp="1"/>
          </p:cNvSpPr>
          <p:nvPr>
            <p:ph type="subTitle" idx="5"/>
          </p:nvPr>
        </p:nvSpPr>
        <p:spPr>
          <a:xfrm>
            <a:off x="5963238" y="1099317"/>
            <a:ext cx="21507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2" name="Google Shape;1002;p91"/>
          <p:cNvSpPr txBox="1">
            <a:spLocks noGrp="1"/>
          </p:cNvSpPr>
          <p:nvPr>
            <p:ph type="subTitle" idx="6"/>
          </p:nvPr>
        </p:nvSpPr>
        <p:spPr>
          <a:xfrm>
            <a:off x="5963240" y="799809"/>
            <a:ext cx="21507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3" name="Google Shape;1003;p91"/>
          <p:cNvSpPr txBox="1">
            <a:spLocks noGrp="1"/>
          </p:cNvSpPr>
          <p:nvPr>
            <p:ph type="subTitle" idx="7"/>
          </p:nvPr>
        </p:nvSpPr>
        <p:spPr>
          <a:xfrm>
            <a:off x="1575475" y="3567425"/>
            <a:ext cx="2150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4" name="Google Shape;1004;p91"/>
          <p:cNvSpPr txBox="1">
            <a:spLocks noGrp="1"/>
          </p:cNvSpPr>
          <p:nvPr>
            <p:ph type="subTitle" idx="8"/>
          </p:nvPr>
        </p:nvSpPr>
        <p:spPr>
          <a:xfrm>
            <a:off x="1575478" y="3267917"/>
            <a:ext cx="2150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5" name="Google Shape;1005;p91"/>
          <p:cNvSpPr txBox="1">
            <a:spLocks noGrp="1"/>
          </p:cNvSpPr>
          <p:nvPr>
            <p:ph type="subTitle" idx="9"/>
          </p:nvPr>
        </p:nvSpPr>
        <p:spPr>
          <a:xfrm>
            <a:off x="5432438" y="3567425"/>
            <a:ext cx="2150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06" name="Google Shape;1006;p91"/>
          <p:cNvSpPr txBox="1">
            <a:spLocks noGrp="1"/>
          </p:cNvSpPr>
          <p:nvPr>
            <p:ph type="subTitle" idx="13"/>
          </p:nvPr>
        </p:nvSpPr>
        <p:spPr>
          <a:xfrm>
            <a:off x="5432440" y="3267917"/>
            <a:ext cx="2150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07" name="Google Shape;1007;p91"/>
          <p:cNvSpPr>
            <a:spLocks noGrp="1"/>
          </p:cNvSpPr>
          <p:nvPr>
            <p:ph type="pic" idx="14"/>
          </p:nvPr>
        </p:nvSpPr>
        <p:spPr>
          <a:xfrm>
            <a:off x="546567" y="2414463"/>
            <a:ext cx="320040" cy="320336"/>
          </a:xfrm>
          <a:prstGeom prst="rect">
            <a:avLst/>
          </a:prstGeom>
          <a:noFill/>
          <a:ln>
            <a:noFill/>
          </a:ln>
        </p:spPr>
      </p:sp>
      <p:sp>
        <p:nvSpPr>
          <p:cNvPr id="1008" name="Google Shape;1008;p91"/>
          <p:cNvSpPr>
            <a:spLocks noGrp="1"/>
          </p:cNvSpPr>
          <p:nvPr>
            <p:ph type="pic" idx="15"/>
          </p:nvPr>
        </p:nvSpPr>
        <p:spPr>
          <a:xfrm>
            <a:off x="2493431" y="2428636"/>
            <a:ext cx="320040" cy="320336"/>
          </a:xfrm>
          <a:prstGeom prst="rect">
            <a:avLst/>
          </a:prstGeom>
          <a:noFill/>
          <a:ln>
            <a:noFill/>
          </a:ln>
        </p:spPr>
      </p:sp>
      <p:sp>
        <p:nvSpPr>
          <p:cNvPr id="1009" name="Google Shape;1009;p91"/>
          <p:cNvSpPr>
            <a:spLocks noGrp="1"/>
          </p:cNvSpPr>
          <p:nvPr>
            <p:ph type="pic" idx="16"/>
          </p:nvPr>
        </p:nvSpPr>
        <p:spPr>
          <a:xfrm>
            <a:off x="4428329" y="2428636"/>
            <a:ext cx="320040" cy="320336"/>
          </a:xfrm>
          <a:prstGeom prst="rect">
            <a:avLst/>
          </a:prstGeom>
          <a:noFill/>
          <a:ln>
            <a:noFill/>
          </a:ln>
        </p:spPr>
      </p:sp>
      <p:sp>
        <p:nvSpPr>
          <p:cNvPr id="1010" name="Google Shape;1010;p91"/>
          <p:cNvSpPr>
            <a:spLocks noGrp="1"/>
          </p:cNvSpPr>
          <p:nvPr>
            <p:ph type="pic" idx="17"/>
          </p:nvPr>
        </p:nvSpPr>
        <p:spPr>
          <a:xfrm>
            <a:off x="6351556" y="2428636"/>
            <a:ext cx="320040" cy="320336"/>
          </a:xfrm>
          <a:prstGeom prst="rect">
            <a:avLst/>
          </a:prstGeom>
          <a:noFill/>
          <a:ln>
            <a:noFill/>
          </a:ln>
        </p:spPr>
      </p:sp>
      <p:sp>
        <p:nvSpPr>
          <p:cNvPr id="1011" name="Google Shape;1011;p91"/>
          <p:cNvSpPr>
            <a:spLocks noGrp="1"/>
          </p:cNvSpPr>
          <p:nvPr>
            <p:ph type="pic" idx="18"/>
          </p:nvPr>
        </p:nvSpPr>
        <p:spPr>
          <a:xfrm>
            <a:off x="8274049" y="2428636"/>
            <a:ext cx="320040" cy="320336"/>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1012"/>
        <p:cNvGrpSpPr/>
        <p:nvPr/>
      </p:nvGrpSpPr>
      <p:grpSpPr>
        <a:xfrm>
          <a:off x="0" y="0"/>
          <a:ext cx="0" cy="0"/>
          <a:chOff x="0" y="0"/>
          <a:chExt cx="0" cy="0"/>
        </a:xfrm>
      </p:grpSpPr>
      <p:grpSp>
        <p:nvGrpSpPr>
          <p:cNvPr id="1013" name="Google Shape;1013;p92"/>
          <p:cNvGrpSpPr/>
          <p:nvPr/>
        </p:nvGrpSpPr>
        <p:grpSpPr>
          <a:xfrm>
            <a:off x="2178101" y="2362185"/>
            <a:ext cx="120015" cy="902892"/>
            <a:chOff x="8582701" y="8613035"/>
            <a:chExt cx="320040" cy="2405485"/>
          </a:xfrm>
        </p:grpSpPr>
        <p:cxnSp>
          <p:nvCxnSpPr>
            <p:cNvPr id="1014" name="Google Shape;1014;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15" name="Google Shape;1015;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16" name="Google Shape;1016;p92"/>
          <p:cNvCxnSpPr/>
          <p:nvPr/>
        </p:nvCxnSpPr>
        <p:spPr>
          <a:xfrm>
            <a:off x="714375" y="2574272"/>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017" name="Google Shape;1017;p92"/>
          <p:cNvSpPr/>
          <p:nvPr/>
        </p:nvSpPr>
        <p:spPr>
          <a:xfrm>
            <a:off x="1968398" y="2299606"/>
            <a:ext cx="5451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18" name="Google Shape;1018;p92"/>
          <p:cNvGrpSpPr/>
          <p:nvPr/>
        </p:nvGrpSpPr>
        <p:grpSpPr>
          <a:xfrm rot="10800000" flipH="1">
            <a:off x="6806843" y="1917258"/>
            <a:ext cx="120015" cy="902892"/>
            <a:chOff x="8582701" y="8613035"/>
            <a:chExt cx="320040" cy="2405485"/>
          </a:xfrm>
        </p:grpSpPr>
        <p:cxnSp>
          <p:nvCxnSpPr>
            <p:cNvPr id="1019" name="Google Shape;1019;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0" name="Google Shape;1020;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1" name="Google Shape;1021;p92"/>
          <p:cNvSpPr/>
          <p:nvPr/>
        </p:nvSpPr>
        <p:spPr>
          <a:xfrm>
            <a:off x="6594254" y="2299606"/>
            <a:ext cx="545100" cy="549208"/>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2" name="Google Shape;1022;p92"/>
          <p:cNvGrpSpPr/>
          <p:nvPr/>
        </p:nvGrpSpPr>
        <p:grpSpPr>
          <a:xfrm>
            <a:off x="5270712" y="2342506"/>
            <a:ext cx="120015" cy="902892"/>
            <a:chOff x="8582701" y="8613035"/>
            <a:chExt cx="320040" cy="2405485"/>
          </a:xfrm>
        </p:grpSpPr>
        <p:cxnSp>
          <p:nvCxnSpPr>
            <p:cNvPr id="1023" name="Google Shape;1023;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4" name="Google Shape;1024;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5" name="Google Shape;1025;p92"/>
          <p:cNvSpPr/>
          <p:nvPr/>
        </p:nvSpPr>
        <p:spPr>
          <a:xfrm>
            <a:off x="5052302" y="2299606"/>
            <a:ext cx="545100" cy="549208"/>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26" name="Google Shape;1026;p92"/>
          <p:cNvGrpSpPr/>
          <p:nvPr/>
        </p:nvGrpSpPr>
        <p:grpSpPr>
          <a:xfrm rot="10800000" flipH="1">
            <a:off x="3722874" y="1897579"/>
            <a:ext cx="120015" cy="902892"/>
            <a:chOff x="8582701" y="8613035"/>
            <a:chExt cx="320040" cy="2405485"/>
          </a:xfrm>
        </p:grpSpPr>
        <p:cxnSp>
          <p:nvCxnSpPr>
            <p:cNvPr id="1027" name="Google Shape;1027;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8" name="Google Shape;1028;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9" name="Google Shape;1029;p92"/>
          <p:cNvSpPr/>
          <p:nvPr/>
        </p:nvSpPr>
        <p:spPr>
          <a:xfrm>
            <a:off x="3510350" y="2299606"/>
            <a:ext cx="5451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0" name="Google Shape;1030;p92"/>
          <p:cNvGrpSpPr/>
          <p:nvPr/>
        </p:nvGrpSpPr>
        <p:grpSpPr>
          <a:xfrm>
            <a:off x="714376" y="1063977"/>
            <a:ext cx="257175" cy="1432934"/>
            <a:chOff x="1880937" y="2193885"/>
            <a:chExt cx="685800" cy="3817620"/>
          </a:xfrm>
        </p:grpSpPr>
        <p:cxnSp>
          <p:nvCxnSpPr>
            <p:cNvPr id="1031" name="Google Shape;1031;p92"/>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32" name="Google Shape;1032;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33" name="Google Shape;1033;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4" name="Google Shape;1034;p92"/>
          <p:cNvSpPr/>
          <p:nvPr/>
        </p:nvSpPr>
        <p:spPr>
          <a:xfrm>
            <a:off x="426446" y="2299606"/>
            <a:ext cx="5451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35" name="Google Shape;1035;p92"/>
          <p:cNvGrpSpPr/>
          <p:nvPr/>
        </p:nvGrpSpPr>
        <p:grpSpPr>
          <a:xfrm rot="10800000">
            <a:off x="8190498" y="2586638"/>
            <a:ext cx="257175" cy="1509633"/>
            <a:chOff x="1880937" y="2193885"/>
            <a:chExt cx="685800" cy="4021962"/>
          </a:xfrm>
        </p:grpSpPr>
        <p:cxnSp>
          <p:nvCxnSpPr>
            <p:cNvPr id="1036" name="Google Shape;1036;p92"/>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1037" name="Google Shape;1037;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38" name="Google Shape;1038;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9" name="Google Shape;1039;p92"/>
          <p:cNvSpPr/>
          <p:nvPr/>
        </p:nvSpPr>
        <p:spPr>
          <a:xfrm>
            <a:off x="8136206" y="2299606"/>
            <a:ext cx="545100" cy="549208"/>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40" name="Google Shape;1040;p92"/>
          <p:cNvSpPr txBox="1">
            <a:spLocks noGrp="1"/>
          </p:cNvSpPr>
          <p:nvPr>
            <p:ph type="subTitle" idx="1"/>
          </p:nvPr>
        </p:nvSpPr>
        <p:spPr>
          <a:xfrm>
            <a:off x="1036750" y="889874"/>
            <a:ext cx="18267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1" name="Google Shape;1041;p92"/>
          <p:cNvSpPr txBox="1">
            <a:spLocks noGrp="1"/>
          </p:cNvSpPr>
          <p:nvPr>
            <p:ph type="subTitle" idx="2"/>
          </p:nvPr>
        </p:nvSpPr>
        <p:spPr>
          <a:xfrm>
            <a:off x="1036753" y="590371"/>
            <a:ext cx="18267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2" name="Google Shape;1042;p92"/>
          <p:cNvSpPr txBox="1">
            <a:spLocks noGrp="1"/>
          </p:cNvSpPr>
          <p:nvPr>
            <p:ph type="subTitle" idx="3"/>
          </p:nvPr>
        </p:nvSpPr>
        <p:spPr>
          <a:xfrm>
            <a:off x="2869538" y="889874"/>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3" name="Google Shape;1043;p92"/>
          <p:cNvSpPr txBox="1">
            <a:spLocks noGrp="1"/>
          </p:cNvSpPr>
          <p:nvPr>
            <p:ph type="subTitle" idx="4"/>
          </p:nvPr>
        </p:nvSpPr>
        <p:spPr>
          <a:xfrm>
            <a:off x="2869540" y="590371"/>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4" name="Google Shape;1044;p92"/>
          <p:cNvSpPr txBox="1">
            <a:spLocks noGrp="1"/>
          </p:cNvSpPr>
          <p:nvPr>
            <p:ph type="subTitle" idx="5"/>
          </p:nvPr>
        </p:nvSpPr>
        <p:spPr>
          <a:xfrm>
            <a:off x="5953438" y="889874"/>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5" name="Google Shape;1045;p92"/>
          <p:cNvSpPr txBox="1">
            <a:spLocks noGrp="1"/>
          </p:cNvSpPr>
          <p:nvPr>
            <p:ph type="subTitle" idx="6"/>
          </p:nvPr>
        </p:nvSpPr>
        <p:spPr>
          <a:xfrm>
            <a:off x="5953440" y="590371"/>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6" name="Google Shape;1046;p92"/>
          <p:cNvSpPr txBox="1">
            <a:spLocks noGrp="1"/>
          </p:cNvSpPr>
          <p:nvPr>
            <p:ph type="subTitle" idx="7"/>
          </p:nvPr>
        </p:nvSpPr>
        <p:spPr>
          <a:xfrm>
            <a:off x="1324875" y="3636916"/>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7" name="Google Shape;1047;p92"/>
          <p:cNvSpPr txBox="1">
            <a:spLocks noGrp="1"/>
          </p:cNvSpPr>
          <p:nvPr>
            <p:ph type="subTitle" idx="8"/>
          </p:nvPr>
        </p:nvSpPr>
        <p:spPr>
          <a:xfrm>
            <a:off x="1324878" y="3337413"/>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48" name="Google Shape;1048;p92"/>
          <p:cNvSpPr txBox="1">
            <a:spLocks noGrp="1"/>
          </p:cNvSpPr>
          <p:nvPr>
            <p:ph type="subTitle" idx="9"/>
          </p:nvPr>
        </p:nvSpPr>
        <p:spPr>
          <a:xfrm>
            <a:off x="4414225" y="3636916"/>
            <a:ext cx="1826700" cy="247129"/>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1600">
                <a:solidFill>
                  <a:schemeClr val="dk1"/>
                </a:solidFill>
              </a:defRPr>
            </a:lvl2pPr>
            <a:lvl3pPr lvl="2" algn="ctr">
              <a:lnSpc>
                <a:spcPct val="90000"/>
              </a:lnSpc>
              <a:spcBef>
                <a:spcPts val="0"/>
              </a:spcBef>
              <a:spcAft>
                <a:spcPts val="0"/>
              </a:spcAft>
              <a:buClr>
                <a:schemeClr val="dk1"/>
              </a:buClr>
              <a:buSzPts val="1600"/>
              <a:buFont typeface="Arial"/>
              <a:buNone/>
              <a:defRPr sz="1600">
                <a:solidFill>
                  <a:schemeClr val="dk1"/>
                </a:solidFill>
              </a:defRPr>
            </a:lvl3pPr>
            <a:lvl4pPr lvl="3" algn="ctr">
              <a:lnSpc>
                <a:spcPct val="90000"/>
              </a:lnSpc>
              <a:spcBef>
                <a:spcPts val="0"/>
              </a:spcBef>
              <a:spcAft>
                <a:spcPts val="0"/>
              </a:spcAft>
              <a:buClr>
                <a:schemeClr val="dk1"/>
              </a:buClr>
              <a:buSzPts val="1600"/>
              <a:buFont typeface="Arial"/>
              <a:buNone/>
              <a:defRPr sz="1600">
                <a:solidFill>
                  <a:schemeClr val="dk1"/>
                </a:solidFill>
              </a:defRPr>
            </a:lvl4pPr>
            <a:lvl5pPr lvl="4" algn="ctr">
              <a:lnSpc>
                <a:spcPct val="90000"/>
              </a:lnSpc>
              <a:spcBef>
                <a:spcPts val="0"/>
              </a:spcBef>
              <a:spcAft>
                <a:spcPts val="0"/>
              </a:spcAft>
              <a:buClr>
                <a:schemeClr val="dk1"/>
              </a:buClr>
              <a:buSzPts val="1600"/>
              <a:buFont typeface="Arial"/>
              <a:buNone/>
              <a:defRPr sz="1600">
                <a:solidFill>
                  <a:schemeClr val="dk1"/>
                </a:solidFill>
              </a:defRPr>
            </a:lvl5pPr>
            <a:lvl6pPr lvl="5" algn="ctr">
              <a:lnSpc>
                <a:spcPct val="90000"/>
              </a:lnSpc>
              <a:spcBef>
                <a:spcPts val="0"/>
              </a:spcBef>
              <a:spcAft>
                <a:spcPts val="0"/>
              </a:spcAft>
              <a:buClr>
                <a:schemeClr val="dk1"/>
              </a:buClr>
              <a:buSzPts val="1600"/>
              <a:buNone/>
              <a:defRPr sz="1600">
                <a:solidFill>
                  <a:schemeClr val="dk1"/>
                </a:solidFill>
              </a:defRPr>
            </a:lvl6pPr>
            <a:lvl7pPr lvl="6" algn="ctr">
              <a:lnSpc>
                <a:spcPct val="90000"/>
              </a:lnSpc>
              <a:spcBef>
                <a:spcPts val="0"/>
              </a:spcBef>
              <a:spcAft>
                <a:spcPts val="0"/>
              </a:spcAft>
              <a:buClr>
                <a:schemeClr val="dk1"/>
              </a:buClr>
              <a:buSzPts val="1600"/>
              <a:buNone/>
              <a:defRPr sz="1600">
                <a:solidFill>
                  <a:schemeClr val="dk1"/>
                </a:solidFill>
              </a:defRPr>
            </a:lvl7pPr>
            <a:lvl8pPr lvl="7" algn="ctr">
              <a:lnSpc>
                <a:spcPct val="90000"/>
              </a:lnSpc>
              <a:spcBef>
                <a:spcPts val="0"/>
              </a:spcBef>
              <a:spcAft>
                <a:spcPts val="0"/>
              </a:spcAft>
              <a:buClr>
                <a:schemeClr val="dk1"/>
              </a:buClr>
              <a:buSzPts val="1600"/>
              <a:buNone/>
              <a:defRPr sz="1600">
                <a:solidFill>
                  <a:schemeClr val="dk1"/>
                </a:solidFill>
              </a:defRPr>
            </a:lvl8pPr>
            <a:lvl9pPr lvl="8" algn="ct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49" name="Google Shape;1049;p92"/>
          <p:cNvSpPr txBox="1">
            <a:spLocks noGrp="1"/>
          </p:cNvSpPr>
          <p:nvPr>
            <p:ph type="subTitle" idx="13"/>
          </p:nvPr>
        </p:nvSpPr>
        <p:spPr>
          <a:xfrm>
            <a:off x="4414228" y="3337413"/>
            <a:ext cx="1826700" cy="448615"/>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0" name="Google Shape;1050;p92"/>
          <p:cNvSpPr txBox="1">
            <a:spLocks noGrp="1"/>
          </p:cNvSpPr>
          <p:nvPr>
            <p:ph type="subTitle" idx="14"/>
          </p:nvPr>
        </p:nvSpPr>
        <p:spPr>
          <a:xfrm>
            <a:off x="6309488" y="3636916"/>
            <a:ext cx="18267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51" name="Google Shape;1051;p92"/>
          <p:cNvSpPr txBox="1">
            <a:spLocks noGrp="1"/>
          </p:cNvSpPr>
          <p:nvPr>
            <p:ph type="subTitle" idx="15"/>
          </p:nvPr>
        </p:nvSpPr>
        <p:spPr>
          <a:xfrm>
            <a:off x="6309490" y="3337413"/>
            <a:ext cx="18267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52" name="Google Shape;1052;p92"/>
          <p:cNvSpPr>
            <a:spLocks noGrp="1"/>
          </p:cNvSpPr>
          <p:nvPr>
            <p:ph type="pic" idx="16"/>
          </p:nvPr>
        </p:nvSpPr>
        <p:spPr>
          <a:xfrm>
            <a:off x="546567" y="2414463"/>
            <a:ext cx="320040" cy="320336"/>
          </a:xfrm>
          <a:prstGeom prst="rect">
            <a:avLst/>
          </a:prstGeom>
          <a:noFill/>
          <a:ln>
            <a:noFill/>
          </a:ln>
        </p:spPr>
      </p:sp>
      <p:sp>
        <p:nvSpPr>
          <p:cNvPr id="1053" name="Google Shape;1053;p92"/>
          <p:cNvSpPr>
            <a:spLocks noGrp="1"/>
          </p:cNvSpPr>
          <p:nvPr>
            <p:ph type="pic" idx="17"/>
          </p:nvPr>
        </p:nvSpPr>
        <p:spPr>
          <a:xfrm>
            <a:off x="2075359" y="2420147"/>
            <a:ext cx="320040" cy="320336"/>
          </a:xfrm>
          <a:prstGeom prst="rect">
            <a:avLst/>
          </a:prstGeom>
          <a:noFill/>
          <a:ln>
            <a:noFill/>
          </a:ln>
        </p:spPr>
      </p:sp>
      <p:sp>
        <p:nvSpPr>
          <p:cNvPr id="1054" name="Google Shape;1054;p92"/>
          <p:cNvSpPr>
            <a:spLocks noGrp="1"/>
          </p:cNvSpPr>
          <p:nvPr>
            <p:ph type="pic" idx="18"/>
          </p:nvPr>
        </p:nvSpPr>
        <p:spPr>
          <a:xfrm>
            <a:off x="3616735" y="2420147"/>
            <a:ext cx="320040" cy="320336"/>
          </a:xfrm>
          <a:prstGeom prst="rect">
            <a:avLst/>
          </a:prstGeom>
          <a:noFill/>
          <a:ln>
            <a:noFill/>
          </a:ln>
        </p:spPr>
      </p:sp>
      <p:sp>
        <p:nvSpPr>
          <p:cNvPr id="1055" name="Google Shape;1055;p92"/>
          <p:cNvSpPr>
            <a:spLocks noGrp="1"/>
          </p:cNvSpPr>
          <p:nvPr>
            <p:ph type="pic" idx="19"/>
          </p:nvPr>
        </p:nvSpPr>
        <p:spPr>
          <a:xfrm>
            <a:off x="5159327" y="2409088"/>
            <a:ext cx="320040" cy="320336"/>
          </a:xfrm>
          <a:prstGeom prst="rect">
            <a:avLst/>
          </a:prstGeom>
          <a:noFill/>
          <a:ln>
            <a:noFill/>
          </a:ln>
        </p:spPr>
      </p:sp>
      <p:sp>
        <p:nvSpPr>
          <p:cNvPr id="1056" name="Google Shape;1056;p92"/>
          <p:cNvSpPr>
            <a:spLocks noGrp="1"/>
          </p:cNvSpPr>
          <p:nvPr>
            <p:ph type="pic" idx="20"/>
          </p:nvPr>
        </p:nvSpPr>
        <p:spPr>
          <a:xfrm>
            <a:off x="6702868" y="2409088"/>
            <a:ext cx="320040" cy="320336"/>
          </a:xfrm>
          <a:prstGeom prst="rect">
            <a:avLst/>
          </a:prstGeom>
          <a:noFill/>
          <a:ln>
            <a:noFill/>
          </a:ln>
        </p:spPr>
      </p:sp>
      <p:sp>
        <p:nvSpPr>
          <p:cNvPr id="1057" name="Google Shape;1057;p92"/>
          <p:cNvSpPr>
            <a:spLocks noGrp="1"/>
          </p:cNvSpPr>
          <p:nvPr>
            <p:ph type="pic" idx="21"/>
          </p:nvPr>
        </p:nvSpPr>
        <p:spPr>
          <a:xfrm>
            <a:off x="8243295" y="2420147"/>
            <a:ext cx="320040" cy="320336"/>
          </a:xfrm>
          <a:prstGeom prst="rect">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1058"/>
        <p:cNvGrpSpPr/>
        <p:nvPr/>
      </p:nvGrpSpPr>
      <p:grpSpPr>
        <a:xfrm>
          <a:off x="0" y="0"/>
          <a:ext cx="0" cy="0"/>
          <a:chOff x="0" y="0"/>
          <a:chExt cx="0" cy="0"/>
        </a:xfrm>
      </p:grpSpPr>
      <p:grpSp>
        <p:nvGrpSpPr>
          <p:cNvPr id="1059" name="Google Shape;1059;p93"/>
          <p:cNvGrpSpPr/>
          <p:nvPr/>
        </p:nvGrpSpPr>
        <p:grpSpPr>
          <a:xfrm rot="-5400000">
            <a:off x="5266016" y="2927077"/>
            <a:ext cx="120126" cy="1494823"/>
            <a:chOff x="8582701" y="7032325"/>
            <a:chExt cx="320040" cy="3986195"/>
          </a:xfrm>
        </p:grpSpPr>
        <p:cxnSp>
          <p:nvCxnSpPr>
            <p:cNvPr id="1060" name="Google Shape;1060;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1" name="Google Shape;1061;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62" name="Google Shape;1062;p93"/>
          <p:cNvGrpSpPr/>
          <p:nvPr/>
        </p:nvGrpSpPr>
        <p:grpSpPr>
          <a:xfrm rot="5400000" flipH="1">
            <a:off x="3760716" y="1499711"/>
            <a:ext cx="120126" cy="1494823"/>
            <a:chOff x="8582701" y="7032325"/>
            <a:chExt cx="320040" cy="3986195"/>
          </a:xfrm>
        </p:grpSpPr>
        <p:cxnSp>
          <p:nvCxnSpPr>
            <p:cNvPr id="1063" name="Google Shape;1063;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4" name="Google Shape;1064;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65" name="Google Shape;1065;p93"/>
          <p:cNvCxnSpPr>
            <a:endCxn id="1066" idx="4"/>
          </p:cNvCxnSpPr>
          <p:nvPr/>
        </p:nvCxnSpPr>
        <p:spPr>
          <a:xfrm>
            <a:off x="4579156" y="50"/>
            <a:ext cx="0" cy="3921900"/>
          </a:xfrm>
          <a:prstGeom prst="straightConnector1">
            <a:avLst/>
          </a:prstGeom>
          <a:noFill/>
          <a:ln w="19050" cap="flat" cmpd="sng">
            <a:solidFill>
              <a:schemeClr val="dk2"/>
            </a:solidFill>
            <a:prstDash val="solid"/>
            <a:miter lim="400000"/>
            <a:headEnd type="none" w="sm" len="sm"/>
            <a:tailEnd type="none" w="sm" len="sm"/>
          </a:ln>
        </p:spPr>
      </p:cxnSp>
      <p:grpSp>
        <p:nvGrpSpPr>
          <p:cNvPr id="1067" name="Google Shape;1067;p93"/>
          <p:cNvGrpSpPr/>
          <p:nvPr/>
        </p:nvGrpSpPr>
        <p:grpSpPr>
          <a:xfrm rot="-5400000">
            <a:off x="5263159" y="72141"/>
            <a:ext cx="120126" cy="1494823"/>
            <a:chOff x="8582701" y="7032325"/>
            <a:chExt cx="320040" cy="3986195"/>
          </a:xfrm>
        </p:grpSpPr>
        <p:cxnSp>
          <p:nvCxnSpPr>
            <p:cNvPr id="1068" name="Google Shape;1068;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9" name="Google Shape;1069;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70" name="Google Shape;1070;p93"/>
          <p:cNvSpPr/>
          <p:nvPr/>
        </p:nvSpPr>
        <p:spPr>
          <a:xfrm>
            <a:off x="4304806" y="1945377"/>
            <a:ext cx="548700" cy="549208"/>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66" name="Google Shape;1066;p93"/>
          <p:cNvSpPr/>
          <p:nvPr/>
        </p:nvSpPr>
        <p:spPr>
          <a:xfrm>
            <a:off x="4304806" y="3372742"/>
            <a:ext cx="548700" cy="549208"/>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71" name="Google Shape;1071;p93"/>
          <p:cNvSpPr/>
          <p:nvPr/>
        </p:nvSpPr>
        <p:spPr>
          <a:xfrm>
            <a:off x="4304806" y="518007"/>
            <a:ext cx="548700" cy="549208"/>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72" name="Google Shape;1072;p93"/>
          <p:cNvSpPr txBox="1">
            <a:spLocks noGrp="1"/>
          </p:cNvSpPr>
          <p:nvPr>
            <p:ph type="subTitle" idx="1"/>
          </p:nvPr>
        </p:nvSpPr>
        <p:spPr>
          <a:xfrm>
            <a:off x="6139100" y="615461"/>
            <a:ext cx="2579100" cy="43755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73" name="Google Shape;1073;p93"/>
          <p:cNvSpPr txBox="1">
            <a:spLocks noGrp="1"/>
          </p:cNvSpPr>
          <p:nvPr>
            <p:ph type="subTitle" idx="2"/>
          </p:nvPr>
        </p:nvSpPr>
        <p:spPr>
          <a:xfrm>
            <a:off x="6139100" y="315942"/>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74" name="Google Shape;1074;p93"/>
          <p:cNvSpPr txBox="1">
            <a:spLocks noGrp="1"/>
          </p:cNvSpPr>
          <p:nvPr>
            <p:ph type="subTitle" idx="3"/>
          </p:nvPr>
        </p:nvSpPr>
        <p:spPr>
          <a:xfrm>
            <a:off x="6139100" y="1053013"/>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075" name="Google Shape;1075;p93"/>
          <p:cNvSpPr txBox="1">
            <a:spLocks noGrp="1"/>
          </p:cNvSpPr>
          <p:nvPr>
            <p:ph type="subTitle" idx="4"/>
          </p:nvPr>
        </p:nvSpPr>
        <p:spPr>
          <a:xfrm>
            <a:off x="6139100" y="3476770"/>
            <a:ext cx="2579100" cy="437553"/>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76" name="Google Shape;1076;p93"/>
          <p:cNvSpPr txBox="1">
            <a:spLocks noGrp="1"/>
          </p:cNvSpPr>
          <p:nvPr>
            <p:ph type="subTitle" idx="5"/>
          </p:nvPr>
        </p:nvSpPr>
        <p:spPr>
          <a:xfrm>
            <a:off x="6139100" y="3177253"/>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77" name="Google Shape;1077;p93"/>
          <p:cNvSpPr txBox="1">
            <a:spLocks noGrp="1"/>
          </p:cNvSpPr>
          <p:nvPr>
            <p:ph type="subTitle" idx="6"/>
          </p:nvPr>
        </p:nvSpPr>
        <p:spPr>
          <a:xfrm>
            <a:off x="6139100" y="3914323"/>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078" name="Google Shape;1078;p93"/>
          <p:cNvSpPr txBox="1">
            <a:spLocks noGrp="1"/>
          </p:cNvSpPr>
          <p:nvPr>
            <p:ph type="subTitle" idx="7"/>
          </p:nvPr>
        </p:nvSpPr>
        <p:spPr>
          <a:xfrm>
            <a:off x="400575" y="1966173"/>
            <a:ext cx="2579100" cy="437553"/>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79" name="Google Shape;1079;p93"/>
          <p:cNvSpPr txBox="1">
            <a:spLocks noGrp="1"/>
          </p:cNvSpPr>
          <p:nvPr>
            <p:ph type="subTitle" idx="8"/>
          </p:nvPr>
        </p:nvSpPr>
        <p:spPr>
          <a:xfrm>
            <a:off x="400575" y="1666655"/>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80" name="Google Shape;1080;p93"/>
          <p:cNvSpPr txBox="1">
            <a:spLocks noGrp="1"/>
          </p:cNvSpPr>
          <p:nvPr>
            <p:ph type="subTitle" idx="9"/>
          </p:nvPr>
        </p:nvSpPr>
        <p:spPr>
          <a:xfrm>
            <a:off x="400575" y="2403726"/>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081" name="Google Shape;1081;p93"/>
          <p:cNvSpPr>
            <a:spLocks noGrp="1"/>
          </p:cNvSpPr>
          <p:nvPr>
            <p:ph type="pic" idx="13"/>
          </p:nvPr>
        </p:nvSpPr>
        <p:spPr>
          <a:xfrm>
            <a:off x="4415790" y="632443"/>
            <a:ext cx="320040" cy="320336"/>
          </a:xfrm>
          <a:prstGeom prst="rect">
            <a:avLst/>
          </a:prstGeom>
          <a:noFill/>
          <a:ln>
            <a:noFill/>
          </a:ln>
        </p:spPr>
      </p:sp>
      <p:sp>
        <p:nvSpPr>
          <p:cNvPr id="1082" name="Google Shape;1082;p93"/>
          <p:cNvSpPr>
            <a:spLocks noGrp="1"/>
          </p:cNvSpPr>
          <p:nvPr>
            <p:ph type="pic" idx="14"/>
          </p:nvPr>
        </p:nvSpPr>
        <p:spPr>
          <a:xfrm>
            <a:off x="4415790" y="2069207"/>
            <a:ext cx="320040" cy="320336"/>
          </a:xfrm>
          <a:prstGeom prst="rect">
            <a:avLst/>
          </a:prstGeom>
          <a:noFill/>
          <a:ln>
            <a:noFill/>
          </a:ln>
        </p:spPr>
      </p:sp>
      <p:sp>
        <p:nvSpPr>
          <p:cNvPr id="1083" name="Google Shape;1083;p93"/>
          <p:cNvSpPr>
            <a:spLocks noGrp="1"/>
          </p:cNvSpPr>
          <p:nvPr>
            <p:ph type="pic" idx="15"/>
          </p:nvPr>
        </p:nvSpPr>
        <p:spPr>
          <a:xfrm>
            <a:off x="4418647" y="3508060"/>
            <a:ext cx="320040" cy="320336"/>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97"/>
        <p:cNvGrpSpPr/>
        <p:nvPr/>
      </p:nvGrpSpPr>
      <p:grpSpPr>
        <a:xfrm>
          <a:off x="0" y="0"/>
          <a:ext cx="0" cy="0"/>
          <a:chOff x="0" y="0"/>
          <a:chExt cx="0" cy="0"/>
        </a:xfrm>
      </p:grpSpPr>
      <p:pic>
        <p:nvPicPr>
          <p:cNvPr id="98" name="Google Shape;98;p13"/>
          <p:cNvPicPr preferRelativeResize="0"/>
          <p:nvPr/>
        </p:nvPicPr>
        <p:blipFill rotWithShape="1">
          <a:blip r:embed="rId2">
            <a:alphaModFix/>
          </a:blip>
          <a:srcRect/>
          <a:stretch/>
        </p:blipFill>
        <p:spPr>
          <a:xfrm>
            <a:off x="0" y="0"/>
            <a:ext cx="9144000" cy="5148263"/>
          </a:xfrm>
          <a:prstGeom prst="rect">
            <a:avLst/>
          </a:prstGeom>
          <a:noFill/>
          <a:ln>
            <a:noFill/>
          </a:ln>
        </p:spPr>
      </p:pic>
      <p:pic>
        <p:nvPicPr>
          <p:cNvPr id="99" name="Google Shape;99;p13" descr="Image"/>
          <p:cNvPicPr preferRelativeResize="0"/>
          <p:nvPr/>
        </p:nvPicPr>
        <p:blipFill rotWithShape="1">
          <a:blip r:embed="rId3">
            <a:alphaModFix/>
          </a:blip>
          <a:srcRect/>
          <a:stretch/>
        </p:blipFill>
        <p:spPr>
          <a:xfrm>
            <a:off x="487137" y="495236"/>
            <a:ext cx="527371" cy="514826"/>
          </a:xfrm>
          <a:prstGeom prst="rect">
            <a:avLst/>
          </a:prstGeom>
          <a:noFill/>
          <a:ln>
            <a:noFill/>
          </a:ln>
        </p:spPr>
      </p:pic>
      <p:sp>
        <p:nvSpPr>
          <p:cNvPr id="100" name="Google Shape;100;p13"/>
          <p:cNvSpPr txBox="1">
            <a:spLocks noGrp="1"/>
          </p:cNvSpPr>
          <p:nvPr>
            <p:ph type="title"/>
          </p:nvPr>
        </p:nvSpPr>
        <p:spPr>
          <a:xfrm>
            <a:off x="487136" y="1701787"/>
            <a:ext cx="6858000" cy="1744614"/>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ubTitle" idx="1"/>
          </p:nvPr>
        </p:nvSpPr>
        <p:spPr>
          <a:xfrm>
            <a:off x="484632" y="4191830"/>
            <a:ext cx="5120700" cy="59485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1084"/>
        <p:cNvGrpSpPr/>
        <p:nvPr/>
      </p:nvGrpSpPr>
      <p:grpSpPr>
        <a:xfrm>
          <a:off x="0" y="0"/>
          <a:ext cx="0" cy="0"/>
          <a:chOff x="0" y="0"/>
          <a:chExt cx="0" cy="0"/>
        </a:xfrm>
      </p:grpSpPr>
      <p:grpSp>
        <p:nvGrpSpPr>
          <p:cNvPr id="1085" name="Google Shape;1085;p94"/>
          <p:cNvGrpSpPr/>
          <p:nvPr/>
        </p:nvGrpSpPr>
        <p:grpSpPr>
          <a:xfrm rot="5400000" flipH="1">
            <a:off x="3752524" y="3211562"/>
            <a:ext cx="120126" cy="1494823"/>
            <a:chOff x="8582701" y="7032325"/>
            <a:chExt cx="320040" cy="3986195"/>
          </a:xfrm>
        </p:grpSpPr>
        <p:cxnSp>
          <p:nvCxnSpPr>
            <p:cNvPr id="1086" name="Google Shape;1086;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7" name="Google Shape;1087;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88" name="Google Shape;1088;p94"/>
          <p:cNvGrpSpPr/>
          <p:nvPr/>
        </p:nvGrpSpPr>
        <p:grpSpPr>
          <a:xfrm rot="5400000" flipH="1">
            <a:off x="3760716" y="917043"/>
            <a:ext cx="120126" cy="1494823"/>
            <a:chOff x="8582701" y="7032325"/>
            <a:chExt cx="320040" cy="3986195"/>
          </a:xfrm>
        </p:grpSpPr>
        <p:cxnSp>
          <p:nvCxnSpPr>
            <p:cNvPr id="1089" name="Google Shape;1089;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0" name="Google Shape;1090;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91" name="Google Shape;1091;p94"/>
          <p:cNvGrpSpPr/>
          <p:nvPr/>
        </p:nvGrpSpPr>
        <p:grpSpPr>
          <a:xfrm rot="-5400000">
            <a:off x="5263159" y="-230216"/>
            <a:ext cx="120126" cy="1494823"/>
            <a:chOff x="8582701" y="7032325"/>
            <a:chExt cx="320040" cy="3986195"/>
          </a:xfrm>
        </p:grpSpPr>
        <p:cxnSp>
          <p:nvCxnSpPr>
            <p:cNvPr id="1092" name="Google Shape;1092;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3" name="Google Shape;1093;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94" name="Google Shape;1094;p94"/>
          <p:cNvGrpSpPr/>
          <p:nvPr/>
        </p:nvGrpSpPr>
        <p:grpSpPr>
          <a:xfrm rot="-5400000">
            <a:off x="5263159" y="2064303"/>
            <a:ext cx="120126" cy="1494823"/>
            <a:chOff x="8582701" y="7032325"/>
            <a:chExt cx="320040" cy="3986195"/>
          </a:xfrm>
        </p:grpSpPr>
        <p:cxnSp>
          <p:nvCxnSpPr>
            <p:cNvPr id="1095" name="Google Shape;1095;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6" name="Google Shape;1096;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97" name="Google Shape;1097;p94"/>
          <p:cNvCxnSpPr/>
          <p:nvPr/>
        </p:nvCxnSpPr>
        <p:spPr>
          <a:xfrm>
            <a:off x="4574143" y="0"/>
            <a:ext cx="0" cy="3958863"/>
          </a:xfrm>
          <a:prstGeom prst="straightConnector1">
            <a:avLst/>
          </a:prstGeom>
          <a:noFill/>
          <a:ln w="19050" cap="flat" cmpd="sng">
            <a:solidFill>
              <a:schemeClr val="dk2"/>
            </a:solidFill>
            <a:prstDash val="solid"/>
            <a:miter lim="400000"/>
            <a:headEnd type="none" w="sm" len="sm"/>
            <a:tailEnd type="none" w="sm" len="sm"/>
          </a:ln>
        </p:spPr>
      </p:cxnSp>
      <p:sp>
        <p:nvSpPr>
          <p:cNvPr id="1098" name="Google Shape;1098;p94"/>
          <p:cNvSpPr/>
          <p:nvPr/>
        </p:nvSpPr>
        <p:spPr>
          <a:xfrm>
            <a:off x="4274106" y="3657227"/>
            <a:ext cx="600000" cy="60055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9" name="Google Shape;1099;p94"/>
          <p:cNvSpPr/>
          <p:nvPr/>
        </p:nvSpPr>
        <p:spPr>
          <a:xfrm>
            <a:off x="4274106" y="215449"/>
            <a:ext cx="600000" cy="60055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00" name="Google Shape;1100;p94"/>
          <p:cNvSpPr/>
          <p:nvPr/>
        </p:nvSpPr>
        <p:spPr>
          <a:xfrm>
            <a:off x="4274106" y="1362709"/>
            <a:ext cx="600000" cy="600556"/>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01" name="Google Shape;1101;p94"/>
          <p:cNvSpPr/>
          <p:nvPr/>
        </p:nvSpPr>
        <p:spPr>
          <a:xfrm>
            <a:off x="4274106" y="2509968"/>
            <a:ext cx="600000" cy="600556"/>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02" name="Google Shape;1102;p94"/>
          <p:cNvSpPr txBox="1">
            <a:spLocks noGrp="1"/>
          </p:cNvSpPr>
          <p:nvPr>
            <p:ph type="subTitle" idx="1"/>
          </p:nvPr>
        </p:nvSpPr>
        <p:spPr>
          <a:xfrm>
            <a:off x="6139100" y="310379"/>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3" name="Google Shape;1103;p94"/>
          <p:cNvSpPr txBox="1">
            <a:spLocks noGrp="1"/>
          </p:cNvSpPr>
          <p:nvPr>
            <p:ph type="subTitle" idx="2"/>
          </p:nvPr>
        </p:nvSpPr>
        <p:spPr>
          <a:xfrm>
            <a:off x="6139100" y="10860"/>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4" name="Google Shape;1104;p94"/>
          <p:cNvSpPr txBox="1">
            <a:spLocks noGrp="1"/>
          </p:cNvSpPr>
          <p:nvPr>
            <p:ph type="subTitle" idx="3"/>
          </p:nvPr>
        </p:nvSpPr>
        <p:spPr>
          <a:xfrm>
            <a:off x="6139100" y="858870"/>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05" name="Google Shape;1105;p94"/>
          <p:cNvSpPr txBox="1">
            <a:spLocks noGrp="1"/>
          </p:cNvSpPr>
          <p:nvPr>
            <p:ph type="subTitle" idx="4"/>
          </p:nvPr>
        </p:nvSpPr>
        <p:spPr>
          <a:xfrm>
            <a:off x="6139100" y="2599659"/>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6" name="Google Shape;1106;p94"/>
          <p:cNvSpPr txBox="1">
            <a:spLocks noGrp="1"/>
          </p:cNvSpPr>
          <p:nvPr>
            <p:ph type="subTitle" idx="5"/>
          </p:nvPr>
        </p:nvSpPr>
        <p:spPr>
          <a:xfrm>
            <a:off x="6139100" y="2300141"/>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7" name="Google Shape;1107;p94"/>
          <p:cNvSpPr txBox="1">
            <a:spLocks noGrp="1"/>
          </p:cNvSpPr>
          <p:nvPr>
            <p:ph type="subTitle" idx="6"/>
          </p:nvPr>
        </p:nvSpPr>
        <p:spPr>
          <a:xfrm>
            <a:off x="6139100" y="3148151"/>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08" name="Google Shape;1108;p94"/>
          <p:cNvSpPr txBox="1">
            <a:spLocks noGrp="1"/>
          </p:cNvSpPr>
          <p:nvPr>
            <p:ph type="subTitle" idx="7"/>
          </p:nvPr>
        </p:nvSpPr>
        <p:spPr>
          <a:xfrm>
            <a:off x="405050" y="1391917"/>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9" name="Google Shape;1109;p94"/>
          <p:cNvSpPr txBox="1">
            <a:spLocks noGrp="1"/>
          </p:cNvSpPr>
          <p:nvPr>
            <p:ph type="subTitle" idx="8"/>
          </p:nvPr>
        </p:nvSpPr>
        <p:spPr>
          <a:xfrm>
            <a:off x="405050" y="1092399"/>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10" name="Google Shape;1110;p94"/>
          <p:cNvSpPr txBox="1">
            <a:spLocks noGrp="1"/>
          </p:cNvSpPr>
          <p:nvPr>
            <p:ph type="subTitle" idx="9"/>
          </p:nvPr>
        </p:nvSpPr>
        <p:spPr>
          <a:xfrm>
            <a:off x="405050" y="1940408"/>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11" name="Google Shape;1111;p94"/>
          <p:cNvSpPr txBox="1">
            <a:spLocks noGrp="1"/>
          </p:cNvSpPr>
          <p:nvPr>
            <p:ph type="subTitle" idx="13"/>
          </p:nvPr>
        </p:nvSpPr>
        <p:spPr>
          <a:xfrm>
            <a:off x="405050" y="3684976"/>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12" name="Google Shape;1112;p94"/>
          <p:cNvSpPr txBox="1">
            <a:spLocks noGrp="1"/>
          </p:cNvSpPr>
          <p:nvPr>
            <p:ph type="subTitle" idx="14"/>
          </p:nvPr>
        </p:nvSpPr>
        <p:spPr>
          <a:xfrm>
            <a:off x="405050" y="3385457"/>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13" name="Google Shape;1113;p94"/>
          <p:cNvSpPr txBox="1">
            <a:spLocks noGrp="1"/>
          </p:cNvSpPr>
          <p:nvPr>
            <p:ph type="subTitle" idx="15"/>
          </p:nvPr>
        </p:nvSpPr>
        <p:spPr>
          <a:xfrm>
            <a:off x="405050" y="4233467"/>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14" name="Google Shape;1114;p94"/>
          <p:cNvSpPr>
            <a:spLocks noGrp="1"/>
          </p:cNvSpPr>
          <p:nvPr>
            <p:ph type="pic" idx="16"/>
          </p:nvPr>
        </p:nvSpPr>
        <p:spPr>
          <a:xfrm>
            <a:off x="4408170" y="355559"/>
            <a:ext cx="320040" cy="320336"/>
          </a:xfrm>
          <a:prstGeom prst="rect">
            <a:avLst/>
          </a:prstGeom>
          <a:noFill/>
          <a:ln>
            <a:noFill/>
          </a:ln>
        </p:spPr>
      </p:sp>
      <p:sp>
        <p:nvSpPr>
          <p:cNvPr id="1115" name="Google Shape;1115;p94"/>
          <p:cNvSpPr>
            <a:spLocks noGrp="1"/>
          </p:cNvSpPr>
          <p:nvPr>
            <p:ph type="pic" idx="17"/>
          </p:nvPr>
        </p:nvSpPr>
        <p:spPr>
          <a:xfrm>
            <a:off x="4408170" y="1504873"/>
            <a:ext cx="320040" cy="320336"/>
          </a:xfrm>
          <a:prstGeom prst="rect">
            <a:avLst/>
          </a:prstGeom>
          <a:noFill/>
          <a:ln>
            <a:noFill/>
          </a:ln>
        </p:spPr>
      </p:sp>
      <p:sp>
        <p:nvSpPr>
          <p:cNvPr id="1116" name="Google Shape;1116;p94"/>
          <p:cNvSpPr>
            <a:spLocks noGrp="1"/>
          </p:cNvSpPr>
          <p:nvPr>
            <p:ph type="pic" idx="18"/>
          </p:nvPr>
        </p:nvSpPr>
        <p:spPr>
          <a:xfrm>
            <a:off x="4415790" y="2650077"/>
            <a:ext cx="320040" cy="320336"/>
          </a:xfrm>
          <a:prstGeom prst="rect">
            <a:avLst/>
          </a:prstGeom>
          <a:noFill/>
          <a:ln>
            <a:noFill/>
          </a:ln>
        </p:spPr>
      </p:sp>
      <p:sp>
        <p:nvSpPr>
          <p:cNvPr id="1117" name="Google Shape;1117;p94"/>
          <p:cNvSpPr>
            <a:spLocks noGrp="1"/>
          </p:cNvSpPr>
          <p:nvPr>
            <p:ph type="pic" idx="19"/>
          </p:nvPr>
        </p:nvSpPr>
        <p:spPr>
          <a:xfrm>
            <a:off x="4397012" y="3803636"/>
            <a:ext cx="320040" cy="320336"/>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1118"/>
        <p:cNvGrpSpPr/>
        <p:nvPr/>
      </p:nvGrpSpPr>
      <p:grpSpPr>
        <a:xfrm>
          <a:off x="0" y="0"/>
          <a:ext cx="0" cy="0"/>
          <a:chOff x="0" y="0"/>
          <a:chExt cx="0" cy="0"/>
        </a:xfrm>
      </p:grpSpPr>
      <p:grpSp>
        <p:nvGrpSpPr>
          <p:cNvPr id="1119" name="Google Shape;1119;p95"/>
          <p:cNvGrpSpPr/>
          <p:nvPr/>
        </p:nvGrpSpPr>
        <p:grpSpPr>
          <a:xfrm rot="-5400000">
            <a:off x="5263159" y="728163"/>
            <a:ext cx="120126" cy="1494823"/>
            <a:chOff x="8582701" y="7032325"/>
            <a:chExt cx="320040" cy="3986195"/>
          </a:xfrm>
        </p:grpSpPr>
        <p:cxnSp>
          <p:nvCxnSpPr>
            <p:cNvPr id="1120" name="Google Shape;1120;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1" name="Google Shape;1121;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2" name="Google Shape;1122;p95"/>
          <p:cNvGrpSpPr/>
          <p:nvPr/>
        </p:nvGrpSpPr>
        <p:grpSpPr>
          <a:xfrm rot="-5400000">
            <a:off x="5263159" y="2457434"/>
            <a:ext cx="120126" cy="1494823"/>
            <a:chOff x="8582701" y="7032325"/>
            <a:chExt cx="320040" cy="3986195"/>
          </a:xfrm>
        </p:grpSpPr>
        <p:cxnSp>
          <p:nvCxnSpPr>
            <p:cNvPr id="1123" name="Google Shape;1123;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4" name="Google Shape;1124;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5" name="Google Shape;1125;p95"/>
          <p:cNvGrpSpPr/>
          <p:nvPr/>
        </p:nvGrpSpPr>
        <p:grpSpPr>
          <a:xfrm rot="5400000" flipH="1">
            <a:off x="3760716" y="1588807"/>
            <a:ext cx="120126" cy="1494823"/>
            <a:chOff x="8582701" y="7032325"/>
            <a:chExt cx="320040" cy="3986195"/>
          </a:xfrm>
        </p:grpSpPr>
        <p:cxnSp>
          <p:nvCxnSpPr>
            <p:cNvPr id="1126" name="Google Shape;1126;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7" name="Google Shape;1127;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8" name="Google Shape;1128;p95"/>
          <p:cNvGrpSpPr/>
          <p:nvPr/>
        </p:nvGrpSpPr>
        <p:grpSpPr>
          <a:xfrm rot="5400000" flipH="1">
            <a:off x="3742853" y="3272347"/>
            <a:ext cx="120126" cy="1494823"/>
            <a:chOff x="8582701" y="7032325"/>
            <a:chExt cx="320040" cy="3986195"/>
          </a:xfrm>
        </p:grpSpPr>
        <p:cxnSp>
          <p:nvCxnSpPr>
            <p:cNvPr id="1129" name="Google Shape;1129;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30" name="Google Shape;1130;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31" name="Google Shape;1131;p95"/>
          <p:cNvGrpSpPr/>
          <p:nvPr/>
        </p:nvGrpSpPr>
        <p:grpSpPr>
          <a:xfrm rot="5400000" flipH="1">
            <a:off x="3752524" y="-108537"/>
            <a:ext cx="120126" cy="1494823"/>
            <a:chOff x="8582701" y="7032325"/>
            <a:chExt cx="320040" cy="3986195"/>
          </a:xfrm>
        </p:grpSpPr>
        <p:cxnSp>
          <p:nvCxnSpPr>
            <p:cNvPr id="1132" name="Google Shape;1132;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33" name="Google Shape;1133;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134" name="Google Shape;1134;p95"/>
          <p:cNvCxnSpPr/>
          <p:nvPr/>
        </p:nvCxnSpPr>
        <p:spPr>
          <a:xfrm>
            <a:off x="4559258" y="18367"/>
            <a:ext cx="0" cy="4047144"/>
          </a:xfrm>
          <a:prstGeom prst="straightConnector1">
            <a:avLst/>
          </a:prstGeom>
          <a:noFill/>
          <a:ln w="19050" cap="flat" cmpd="sng">
            <a:solidFill>
              <a:schemeClr val="dk2"/>
            </a:solidFill>
            <a:prstDash val="solid"/>
            <a:miter lim="400000"/>
            <a:headEnd type="none" w="sm" len="sm"/>
            <a:tailEnd type="none" w="sm" len="sm"/>
          </a:ln>
        </p:spPr>
      </p:cxnSp>
      <p:sp>
        <p:nvSpPr>
          <p:cNvPr id="1135" name="Google Shape;1135;p95"/>
          <p:cNvSpPr/>
          <p:nvPr/>
        </p:nvSpPr>
        <p:spPr>
          <a:xfrm>
            <a:off x="4284908" y="3760330"/>
            <a:ext cx="548700" cy="546506"/>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6" name="Google Shape;1136;p95"/>
          <p:cNvSpPr/>
          <p:nvPr/>
        </p:nvSpPr>
        <p:spPr>
          <a:xfrm>
            <a:off x="4284908" y="365618"/>
            <a:ext cx="548700" cy="54650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7" name="Google Shape;1137;p95"/>
          <p:cNvSpPr/>
          <p:nvPr/>
        </p:nvSpPr>
        <p:spPr>
          <a:xfrm>
            <a:off x="4284908" y="2039058"/>
            <a:ext cx="548700" cy="546506"/>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8" name="Google Shape;1138;p95"/>
          <p:cNvSpPr/>
          <p:nvPr/>
        </p:nvSpPr>
        <p:spPr>
          <a:xfrm>
            <a:off x="4284908" y="2927619"/>
            <a:ext cx="548700" cy="546506"/>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9" name="Google Shape;1139;p95"/>
          <p:cNvSpPr/>
          <p:nvPr/>
        </p:nvSpPr>
        <p:spPr>
          <a:xfrm>
            <a:off x="4284908" y="1202332"/>
            <a:ext cx="548700" cy="546506"/>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40" name="Google Shape;1140;p95"/>
          <p:cNvSpPr txBox="1">
            <a:spLocks noGrp="1"/>
          </p:cNvSpPr>
          <p:nvPr>
            <p:ph type="subTitle" idx="1"/>
          </p:nvPr>
        </p:nvSpPr>
        <p:spPr>
          <a:xfrm>
            <a:off x="471725" y="371798"/>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41" name="Google Shape;1141;p95"/>
          <p:cNvSpPr txBox="1">
            <a:spLocks noGrp="1"/>
          </p:cNvSpPr>
          <p:nvPr>
            <p:ph type="subTitle" idx="2"/>
          </p:nvPr>
        </p:nvSpPr>
        <p:spPr>
          <a:xfrm>
            <a:off x="471725" y="72280"/>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2" name="Google Shape;1142;p95"/>
          <p:cNvSpPr txBox="1">
            <a:spLocks noGrp="1"/>
          </p:cNvSpPr>
          <p:nvPr>
            <p:ph type="subTitle" idx="3"/>
          </p:nvPr>
        </p:nvSpPr>
        <p:spPr>
          <a:xfrm>
            <a:off x="471725" y="920289"/>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3" name="Google Shape;1143;p95"/>
          <p:cNvSpPr txBox="1">
            <a:spLocks noGrp="1"/>
          </p:cNvSpPr>
          <p:nvPr>
            <p:ph type="subTitle" idx="4"/>
          </p:nvPr>
        </p:nvSpPr>
        <p:spPr>
          <a:xfrm>
            <a:off x="471725" y="2105952"/>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44" name="Google Shape;1144;p95"/>
          <p:cNvSpPr txBox="1">
            <a:spLocks noGrp="1"/>
          </p:cNvSpPr>
          <p:nvPr>
            <p:ph type="subTitle" idx="5"/>
          </p:nvPr>
        </p:nvSpPr>
        <p:spPr>
          <a:xfrm>
            <a:off x="471725" y="1806434"/>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5" name="Google Shape;1145;p95"/>
          <p:cNvSpPr txBox="1">
            <a:spLocks noGrp="1"/>
          </p:cNvSpPr>
          <p:nvPr>
            <p:ph type="subTitle" idx="6"/>
          </p:nvPr>
        </p:nvSpPr>
        <p:spPr>
          <a:xfrm>
            <a:off x="471725" y="2654444"/>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6" name="Google Shape;1146;p95"/>
          <p:cNvSpPr txBox="1">
            <a:spLocks noGrp="1"/>
          </p:cNvSpPr>
          <p:nvPr>
            <p:ph type="subTitle" idx="7"/>
          </p:nvPr>
        </p:nvSpPr>
        <p:spPr>
          <a:xfrm>
            <a:off x="471725" y="3840107"/>
            <a:ext cx="2579100" cy="24712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47" name="Google Shape;1147;p95"/>
          <p:cNvSpPr txBox="1">
            <a:spLocks noGrp="1"/>
          </p:cNvSpPr>
          <p:nvPr>
            <p:ph type="subTitle" idx="8"/>
          </p:nvPr>
        </p:nvSpPr>
        <p:spPr>
          <a:xfrm>
            <a:off x="471725" y="3540589"/>
            <a:ext cx="25791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8" name="Google Shape;1148;p95"/>
          <p:cNvSpPr txBox="1">
            <a:spLocks noGrp="1"/>
          </p:cNvSpPr>
          <p:nvPr>
            <p:ph type="subTitle" idx="9"/>
          </p:nvPr>
        </p:nvSpPr>
        <p:spPr>
          <a:xfrm>
            <a:off x="471725" y="4388598"/>
            <a:ext cx="25791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9" name="Google Shape;1149;p95"/>
          <p:cNvSpPr txBox="1">
            <a:spLocks noGrp="1"/>
          </p:cNvSpPr>
          <p:nvPr>
            <p:ph type="subTitle" idx="13"/>
          </p:nvPr>
        </p:nvSpPr>
        <p:spPr>
          <a:xfrm>
            <a:off x="6148625" y="1279325"/>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50" name="Google Shape;1150;p95"/>
          <p:cNvSpPr txBox="1">
            <a:spLocks noGrp="1"/>
          </p:cNvSpPr>
          <p:nvPr>
            <p:ph type="subTitle" idx="14"/>
          </p:nvPr>
        </p:nvSpPr>
        <p:spPr>
          <a:xfrm>
            <a:off x="6148625" y="979807"/>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51" name="Google Shape;1151;p95"/>
          <p:cNvSpPr txBox="1">
            <a:spLocks noGrp="1"/>
          </p:cNvSpPr>
          <p:nvPr>
            <p:ph type="subTitle" idx="15"/>
          </p:nvPr>
        </p:nvSpPr>
        <p:spPr>
          <a:xfrm>
            <a:off x="6148625" y="1827816"/>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52" name="Google Shape;1152;p95"/>
          <p:cNvSpPr txBox="1">
            <a:spLocks noGrp="1"/>
          </p:cNvSpPr>
          <p:nvPr>
            <p:ph type="subTitle" idx="16"/>
          </p:nvPr>
        </p:nvSpPr>
        <p:spPr>
          <a:xfrm>
            <a:off x="6148625" y="2975345"/>
            <a:ext cx="2579100" cy="24712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53" name="Google Shape;1153;p95"/>
          <p:cNvSpPr txBox="1">
            <a:spLocks noGrp="1"/>
          </p:cNvSpPr>
          <p:nvPr>
            <p:ph type="subTitle" idx="17"/>
          </p:nvPr>
        </p:nvSpPr>
        <p:spPr>
          <a:xfrm>
            <a:off x="6148625" y="2675826"/>
            <a:ext cx="25791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54" name="Google Shape;1154;p95"/>
          <p:cNvSpPr txBox="1">
            <a:spLocks noGrp="1"/>
          </p:cNvSpPr>
          <p:nvPr>
            <p:ph type="subTitle" idx="18"/>
          </p:nvPr>
        </p:nvSpPr>
        <p:spPr>
          <a:xfrm>
            <a:off x="6148625" y="3523835"/>
            <a:ext cx="25791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55" name="Google Shape;1155;p95"/>
          <p:cNvSpPr>
            <a:spLocks noGrp="1"/>
          </p:cNvSpPr>
          <p:nvPr>
            <p:ph type="pic" idx="19"/>
          </p:nvPr>
        </p:nvSpPr>
        <p:spPr>
          <a:xfrm>
            <a:off x="4399238" y="480801"/>
            <a:ext cx="320040" cy="320336"/>
          </a:xfrm>
          <a:prstGeom prst="rect">
            <a:avLst/>
          </a:prstGeom>
          <a:noFill/>
          <a:ln>
            <a:noFill/>
          </a:ln>
        </p:spPr>
      </p:sp>
      <p:sp>
        <p:nvSpPr>
          <p:cNvPr id="1156" name="Google Shape;1156;p95"/>
          <p:cNvSpPr>
            <a:spLocks noGrp="1"/>
          </p:cNvSpPr>
          <p:nvPr>
            <p:ph type="pic" idx="20"/>
          </p:nvPr>
        </p:nvSpPr>
        <p:spPr>
          <a:xfrm>
            <a:off x="4399238" y="1315405"/>
            <a:ext cx="320040" cy="320336"/>
          </a:xfrm>
          <a:prstGeom prst="rect">
            <a:avLst/>
          </a:prstGeom>
          <a:noFill/>
          <a:ln>
            <a:noFill/>
          </a:ln>
        </p:spPr>
      </p:sp>
      <p:sp>
        <p:nvSpPr>
          <p:cNvPr id="1157" name="Google Shape;1157;p95"/>
          <p:cNvSpPr>
            <a:spLocks noGrp="1"/>
          </p:cNvSpPr>
          <p:nvPr>
            <p:ph type="pic" idx="21"/>
          </p:nvPr>
        </p:nvSpPr>
        <p:spPr>
          <a:xfrm>
            <a:off x="4408170" y="2154054"/>
            <a:ext cx="320040" cy="320336"/>
          </a:xfrm>
          <a:prstGeom prst="rect">
            <a:avLst/>
          </a:prstGeom>
          <a:noFill/>
          <a:ln>
            <a:noFill/>
          </a:ln>
        </p:spPr>
      </p:sp>
      <p:sp>
        <p:nvSpPr>
          <p:cNvPr id="1158" name="Google Shape;1158;p95"/>
          <p:cNvSpPr>
            <a:spLocks noGrp="1"/>
          </p:cNvSpPr>
          <p:nvPr>
            <p:ph type="pic" idx="22"/>
          </p:nvPr>
        </p:nvSpPr>
        <p:spPr>
          <a:xfrm>
            <a:off x="4407515" y="3047737"/>
            <a:ext cx="320040" cy="320336"/>
          </a:xfrm>
          <a:prstGeom prst="rect">
            <a:avLst/>
          </a:prstGeom>
          <a:noFill/>
          <a:ln>
            <a:noFill/>
          </a:ln>
        </p:spPr>
      </p:sp>
      <p:sp>
        <p:nvSpPr>
          <p:cNvPr id="1159" name="Google Shape;1159;p95"/>
          <p:cNvSpPr>
            <a:spLocks noGrp="1"/>
          </p:cNvSpPr>
          <p:nvPr>
            <p:ph type="pic" idx="23"/>
          </p:nvPr>
        </p:nvSpPr>
        <p:spPr>
          <a:xfrm>
            <a:off x="4399238" y="3873395"/>
            <a:ext cx="320040" cy="320336"/>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1160"/>
        <p:cNvGrpSpPr/>
        <p:nvPr/>
      </p:nvGrpSpPr>
      <p:grpSpPr>
        <a:xfrm>
          <a:off x="0" y="0"/>
          <a:ext cx="0" cy="0"/>
          <a:chOff x="0" y="0"/>
          <a:chExt cx="0" cy="0"/>
        </a:xfrm>
      </p:grpSpPr>
      <p:cxnSp>
        <p:nvCxnSpPr>
          <p:cNvPr id="1161" name="Google Shape;1161;p96"/>
          <p:cNvCxnSpPr/>
          <p:nvPr/>
        </p:nvCxnSpPr>
        <p:spPr>
          <a:xfrm>
            <a:off x="2494024" y="2765793"/>
            <a:ext cx="0" cy="545933"/>
          </a:xfrm>
          <a:prstGeom prst="straightConnector1">
            <a:avLst/>
          </a:prstGeom>
          <a:noFill/>
          <a:ln w="19050" cap="rnd" cmpd="sng">
            <a:solidFill>
              <a:schemeClr val="accent5"/>
            </a:solidFill>
            <a:prstDash val="solid"/>
            <a:round/>
            <a:headEnd type="none" w="sm" len="sm"/>
            <a:tailEnd type="none" w="sm" len="sm"/>
          </a:ln>
        </p:spPr>
      </p:cxnSp>
      <p:cxnSp>
        <p:nvCxnSpPr>
          <p:cNvPr id="1162" name="Google Shape;1162;p96"/>
          <p:cNvCxnSpPr/>
          <p:nvPr/>
        </p:nvCxnSpPr>
        <p:spPr>
          <a:xfrm rot="10800000">
            <a:off x="2494025" y="3313885"/>
            <a:ext cx="539911" cy="0"/>
          </a:xfrm>
          <a:prstGeom prst="straightConnector1">
            <a:avLst/>
          </a:prstGeom>
          <a:noFill/>
          <a:ln w="19050" cap="rnd" cmpd="sng">
            <a:solidFill>
              <a:schemeClr val="accent2"/>
            </a:solidFill>
            <a:prstDash val="solid"/>
            <a:round/>
            <a:headEnd type="none" w="sm" len="sm"/>
            <a:tailEnd type="none" w="sm" len="sm"/>
          </a:ln>
        </p:spPr>
      </p:cxnSp>
      <p:sp>
        <p:nvSpPr>
          <p:cNvPr id="1163" name="Google Shape;1163;p96"/>
          <p:cNvSpPr/>
          <p:nvPr/>
        </p:nvSpPr>
        <p:spPr>
          <a:xfrm>
            <a:off x="1301195" y="1210949"/>
            <a:ext cx="4800600" cy="66688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4" name="Google Shape;1164;p96"/>
          <p:cNvSpPr/>
          <p:nvPr/>
        </p:nvSpPr>
        <p:spPr>
          <a:xfrm>
            <a:off x="2171700" y="2092481"/>
            <a:ext cx="4800600" cy="66688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65" name="Google Shape;1165;p96"/>
          <p:cNvSpPr/>
          <p:nvPr/>
        </p:nvSpPr>
        <p:spPr>
          <a:xfrm>
            <a:off x="3033935" y="2993782"/>
            <a:ext cx="4800600" cy="66688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66" name="Google Shape;1166;p96"/>
          <p:cNvCxnSpPr/>
          <p:nvPr/>
        </p:nvCxnSpPr>
        <p:spPr>
          <a:xfrm>
            <a:off x="1631789" y="1877828"/>
            <a:ext cx="0" cy="545933"/>
          </a:xfrm>
          <a:prstGeom prst="straightConnector1">
            <a:avLst/>
          </a:prstGeom>
          <a:noFill/>
          <a:ln w="19050" cap="rnd" cmpd="sng">
            <a:solidFill>
              <a:schemeClr val="accent1"/>
            </a:solidFill>
            <a:prstDash val="solid"/>
            <a:round/>
            <a:headEnd type="none" w="sm" len="sm"/>
            <a:tailEnd type="none" w="sm" len="sm"/>
          </a:ln>
        </p:spPr>
      </p:cxnSp>
      <p:cxnSp>
        <p:nvCxnSpPr>
          <p:cNvPr id="1167" name="Google Shape;1167;p96"/>
          <p:cNvCxnSpPr>
            <a:stCxn id="1164" idx="1"/>
          </p:cNvCxnSpPr>
          <p:nvPr/>
        </p:nvCxnSpPr>
        <p:spPr>
          <a:xfrm rot="10800000">
            <a:off x="1631700" y="2425921"/>
            <a:ext cx="540000" cy="0"/>
          </a:xfrm>
          <a:prstGeom prst="straightConnector1">
            <a:avLst/>
          </a:prstGeom>
          <a:noFill/>
          <a:ln w="19050" cap="rnd" cmpd="sng">
            <a:solidFill>
              <a:schemeClr val="accent5"/>
            </a:solidFill>
            <a:prstDash val="solid"/>
            <a:round/>
            <a:headEnd type="none" w="sm" len="sm"/>
            <a:tailEnd type="none" w="sm" len="sm"/>
          </a:ln>
        </p:spPr>
      </p:cxnSp>
      <p:sp>
        <p:nvSpPr>
          <p:cNvPr id="1168" name="Google Shape;1168;p96"/>
          <p:cNvSpPr txBox="1">
            <a:spLocks noGrp="1"/>
          </p:cNvSpPr>
          <p:nvPr>
            <p:ph type="subTitle" idx="1"/>
          </p:nvPr>
        </p:nvSpPr>
        <p:spPr>
          <a:xfrm>
            <a:off x="1463040" y="1400327"/>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69" name="Google Shape;1169;p96"/>
          <p:cNvSpPr txBox="1">
            <a:spLocks noGrp="1"/>
          </p:cNvSpPr>
          <p:nvPr>
            <p:ph type="subTitle" idx="2"/>
          </p:nvPr>
        </p:nvSpPr>
        <p:spPr>
          <a:xfrm>
            <a:off x="2313432" y="2278964"/>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70" name="Google Shape;1170;p96"/>
          <p:cNvSpPr txBox="1">
            <a:spLocks noGrp="1"/>
          </p:cNvSpPr>
          <p:nvPr>
            <p:ph type="subTitle" idx="3"/>
          </p:nvPr>
        </p:nvSpPr>
        <p:spPr>
          <a:xfrm>
            <a:off x="3182112" y="3185059"/>
            <a:ext cx="39135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1171"/>
        <p:cNvGrpSpPr/>
        <p:nvPr/>
      </p:nvGrpSpPr>
      <p:grpSpPr>
        <a:xfrm>
          <a:off x="0" y="0"/>
          <a:ext cx="0" cy="0"/>
          <a:chOff x="0" y="0"/>
          <a:chExt cx="0" cy="0"/>
        </a:xfrm>
      </p:grpSpPr>
      <p:cxnSp>
        <p:nvCxnSpPr>
          <p:cNvPr id="1172" name="Google Shape;1172;p97"/>
          <p:cNvCxnSpPr/>
          <p:nvPr/>
        </p:nvCxnSpPr>
        <p:spPr>
          <a:xfrm>
            <a:off x="1946447" y="2342274"/>
            <a:ext cx="0" cy="545933"/>
          </a:xfrm>
          <a:prstGeom prst="straightConnector1">
            <a:avLst/>
          </a:prstGeom>
          <a:noFill/>
          <a:ln w="19050" cap="rnd" cmpd="sng">
            <a:solidFill>
              <a:schemeClr val="accent5"/>
            </a:solidFill>
            <a:prstDash val="solid"/>
            <a:round/>
            <a:headEnd type="none" w="sm" len="sm"/>
            <a:tailEnd type="none" w="sm" len="sm"/>
          </a:ln>
        </p:spPr>
      </p:cxnSp>
      <p:cxnSp>
        <p:nvCxnSpPr>
          <p:cNvPr id="1173" name="Google Shape;1173;p97"/>
          <p:cNvCxnSpPr/>
          <p:nvPr/>
        </p:nvCxnSpPr>
        <p:spPr>
          <a:xfrm rot="10800000">
            <a:off x="1946448" y="2890366"/>
            <a:ext cx="539911" cy="0"/>
          </a:xfrm>
          <a:prstGeom prst="straightConnector1">
            <a:avLst/>
          </a:prstGeom>
          <a:noFill/>
          <a:ln w="19050" cap="rnd" cmpd="sng">
            <a:solidFill>
              <a:schemeClr val="accent2"/>
            </a:solidFill>
            <a:prstDash val="solid"/>
            <a:round/>
            <a:headEnd type="none" w="sm" len="sm"/>
            <a:tailEnd type="none" w="sm" len="sm"/>
          </a:ln>
        </p:spPr>
      </p:cxnSp>
      <p:sp>
        <p:nvSpPr>
          <p:cNvPr id="1174" name="Google Shape;1174;p97"/>
          <p:cNvSpPr/>
          <p:nvPr/>
        </p:nvSpPr>
        <p:spPr>
          <a:xfrm>
            <a:off x="753618" y="787430"/>
            <a:ext cx="4800600" cy="66688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75" name="Google Shape;1175;p97"/>
          <p:cNvSpPr/>
          <p:nvPr/>
        </p:nvSpPr>
        <p:spPr>
          <a:xfrm>
            <a:off x="1624123" y="1668962"/>
            <a:ext cx="4800600" cy="66688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76" name="Google Shape;1176;p97"/>
          <p:cNvSpPr/>
          <p:nvPr/>
        </p:nvSpPr>
        <p:spPr>
          <a:xfrm>
            <a:off x="2486358" y="2570263"/>
            <a:ext cx="4800600" cy="66688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177" name="Google Shape;1177;p97"/>
          <p:cNvCxnSpPr/>
          <p:nvPr/>
        </p:nvCxnSpPr>
        <p:spPr>
          <a:xfrm>
            <a:off x="1084212" y="1454309"/>
            <a:ext cx="0" cy="545933"/>
          </a:xfrm>
          <a:prstGeom prst="straightConnector1">
            <a:avLst/>
          </a:prstGeom>
          <a:noFill/>
          <a:ln w="19050" cap="rnd" cmpd="sng">
            <a:solidFill>
              <a:schemeClr val="accent1"/>
            </a:solidFill>
            <a:prstDash val="solid"/>
            <a:round/>
            <a:headEnd type="none" w="sm" len="sm"/>
            <a:tailEnd type="none" w="sm" len="sm"/>
          </a:ln>
        </p:spPr>
      </p:cxnSp>
      <p:cxnSp>
        <p:nvCxnSpPr>
          <p:cNvPr id="1178" name="Google Shape;1178;p97"/>
          <p:cNvCxnSpPr>
            <a:stCxn id="1175" idx="1"/>
          </p:cNvCxnSpPr>
          <p:nvPr/>
        </p:nvCxnSpPr>
        <p:spPr>
          <a:xfrm rot="10800000">
            <a:off x="1084123" y="2002402"/>
            <a:ext cx="540000" cy="0"/>
          </a:xfrm>
          <a:prstGeom prst="straightConnector1">
            <a:avLst/>
          </a:prstGeom>
          <a:noFill/>
          <a:ln w="19050" cap="rnd" cmpd="sng">
            <a:solidFill>
              <a:schemeClr val="accent5"/>
            </a:solidFill>
            <a:prstDash val="solid"/>
            <a:round/>
            <a:headEnd type="none" w="sm" len="sm"/>
            <a:tailEnd type="none" w="sm" len="sm"/>
          </a:ln>
        </p:spPr>
      </p:cxnSp>
      <p:cxnSp>
        <p:nvCxnSpPr>
          <p:cNvPr id="1179" name="Google Shape;1179;p97"/>
          <p:cNvCxnSpPr/>
          <p:nvPr/>
        </p:nvCxnSpPr>
        <p:spPr>
          <a:xfrm>
            <a:off x="2821857" y="3236060"/>
            <a:ext cx="0" cy="545933"/>
          </a:xfrm>
          <a:prstGeom prst="straightConnector1">
            <a:avLst/>
          </a:prstGeom>
          <a:noFill/>
          <a:ln w="19050" cap="rnd" cmpd="sng">
            <a:solidFill>
              <a:schemeClr val="accent2"/>
            </a:solidFill>
            <a:prstDash val="solid"/>
            <a:round/>
            <a:headEnd type="none" w="sm" len="sm"/>
            <a:tailEnd type="none" w="sm" len="sm"/>
          </a:ln>
        </p:spPr>
      </p:cxnSp>
      <p:cxnSp>
        <p:nvCxnSpPr>
          <p:cNvPr id="1180" name="Google Shape;1180;p97"/>
          <p:cNvCxnSpPr/>
          <p:nvPr/>
        </p:nvCxnSpPr>
        <p:spPr>
          <a:xfrm rot="10800000">
            <a:off x="2821858" y="3784152"/>
            <a:ext cx="539911" cy="0"/>
          </a:xfrm>
          <a:prstGeom prst="straightConnector1">
            <a:avLst/>
          </a:prstGeom>
          <a:noFill/>
          <a:ln w="19050" cap="rnd" cmpd="sng">
            <a:solidFill>
              <a:schemeClr val="accent6"/>
            </a:solidFill>
            <a:prstDash val="solid"/>
            <a:round/>
            <a:headEnd type="none" w="sm" len="sm"/>
            <a:tailEnd type="none" w="sm" len="sm"/>
          </a:ln>
        </p:spPr>
      </p:cxnSp>
      <p:sp>
        <p:nvSpPr>
          <p:cNvPr id="1181" name="Google Shape;1181;p97"/>
          <p:cNvSpPr/>
          <p:nvPr/>
        </p:nvSpPr>
        <p:spPr>
          <a:xfrm>
            <a:off x="3361767" y="3464049"/>
            <a:ext cx="4800600" cy="66688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182" name="Google Shape;1182;p97"/>
          <p:cNvSpPr txBox="1">
            <a:spLocks noGrp="1"/>
          </p:cNvSpPr>
          <p:nvPr>
            <p:ph type="subTitle" idx="1"/>
          </p:nvPr>
        </p:nvSpPr>
        <p:spPr>
          <a:xfrm>
            <a:off x="914400" y="979314"/>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83" name="Google Shape;1183;p97"/>
          <p:cNvSpPr txBox="1">
            <a:spLocks noGrp="1"/>
          </p:cNvSpPr>
          <p:nvPr>
            <p:ph type="subTitle" idx="2"/>
          </p:nvPr>
        </p:nvSpPr>
        <p:spPr>
          <a:xfrm>
            <a:off x="1773936" y="1857951"/>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84" name="Google Shape;1184;p97"/>
          <p:cNvSpPr txBox="1">
            <a:spLocks noGrp="1"/>
          </p:cNvSpPr>
          <p:nvPr>
            <p:ph type="subTitle" idx="3"/>
          </p:nvPr>
        </p:nvSpPr>
        <p:spPr>
          <a:xfrm>
            <a:off x="2633472" y="2754893"/>
            <a:ext cx="45081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85" name="Google Shape;1185;p97"/>
          <p:cNvSpPr txBox="1">
            <a:spLocks noGrp="1"/>
          </p:cNvSpPr>
          <p:nvPr>
            <p:ph type="subTitle" idx="4"/>
          </p:nvPr>
        </p:nvSpPr>
        <p:spPr>
          <a:xfrm>
            <a:off x="3511296" y="3651834"/>
            <a:ext cx="3913500" cy="29277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1186"/>
        <p:cNvGrpSpPr/>
        <p:nvPr/>
      </p:nvGrpSpPr>
      <p:grpSpPr>
        <a:xfrm>
          <a:off x="0" y="0"/>
          <a:ext cx="0" cy="0"/>
          <a:chOff x="0" y="0"/>
          <a:chExt cx="0" cy="0"/>
        </a:xfrm>
      </p:grpSpPr>
      <p:sp>
        <p:nvSpPr>
          <p:cNvPr id="1187" name="Google Shape;1187;p98"/>
          <p:cNvSpPr/>
          <p:nvPr/>
        </p:nvSpPr>
        <p:spPr>
          <a:xfrm>
            <a:off x="5511000" y="3189514"/>
            <a:ext cx="1970400" cy="453119"/>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8" name="Google Shape;1188;p98"/>
          <p:cNvSpPr/>
          <p:nvPr/>
        </p:nvSpPr>
        <p:spPr>
          <a:xfrm>
            <a:off x="5291850" y="2628220"/>
            <a:ext cx="2408700" cy="453119"/>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89" name="Google Shape;1189;p98"/>
          <p:cNvSpPr/>
          <p:nvPr/>
        </p:nvSpPr>
        <p:spPr>
          <a:xfrm>
            <a:off x="5023950" y="2066925"/>
            <a:ext cx="2944500" cy="453119"/>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0" name="Google Shape;1190;p98"/>
          <p:cNvSpPr/>
          <p:nvPr/>
        </p:nvSpPr>
        <p:spPr>
          <a:xfrm>
            <a:off x="4762500" y="1505656"/>
            <a:ext cx="3467400" cy="453119"/>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1" name="Google Shape;1191;p98"/>
          <p:cNvSpPr txBox="1">
            <a:spLocks noGrp="1"/>
          </p:cNvSpPr>
          <p:nvPr>
            <p:ph type="title"/>
          </p:nvPr>
        </p:nvSpPr>
        <p:spPr>
          <a:xfrm>
            <a:off x="456297" y="1701788"/>
            <a:ext cx="3583281" cy="1744689"/>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92" name="Google Shape;1192;p98"/>
          <p:cNvSpPr txBox="1">
            <a:spLocks noGrp="1"/>
          </p:cNvSpPr>
          <p:nvPr>
            <p:ph type="subTitle" idx="1"/>
          </p:nvPr>
        </p:nvSpPr>
        <p:spPr>
          <a:xfrm>
            <a:off x="5023950" y="1572743"/>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3" name="Google Shape;1193;p98"/>
          <p:cNvSpPr txBox="1">
            <a:spLocks noGrp="1"/>
          </p:cNvSpPr>
          <p:nvPr>
            <p:ph type="subTitle" idx="2"/>
          </p:nvPr>
        </p:nvSpPr>
        <p:spPr>
          <a:xfrm>
            <a:off x="5164350" y="2135464"/>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4" name="Google Shape;1194;p98"/>
          <p:cNvSpPr txBox="1">
            <a:spLocks noGrp="1"/>
          </p:cNvSpPr>
          <p:nvPr>
            <p:ph type="subTitle" idx="3"/>
          </p:nvPr>
        </p:nvSpPr>
        <p:spPr>
          <a:xfrm>
            <a:off x="5487150" y="2693755"/>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5" name="Google Shape;1195;p98"/>
          <p:cNvSpPr txBox="1">
            <a:spLocks noGrp="1"/>
          </p:cNvSpPr>
          <p:nvPr>
            <p:ph type="subTitle" idx="4"/>
          </p:nvPr>
        </p:nvSpPr>
        <p:spPr>
          <a:xfrm>
            <a:off x="5696100" y="3252072"/>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1196"/>
        <p:cNvGrpSpPr/>
        <p:nvPr/>
      </p:nvGrpSpPr>
      <p:grpSpPr>
        <a:xfrm>
          <a:off x="0" y="0"/>
          <a:ext cx="0" cy="0"/>
          <a:chOff x="0" y="0"/>
          <a:chExt cx="0" cy="0"/>
        </a:xfrm>
      </p:grpSpPr>
      <p:sp>
        <p:nvSpPr>
          <p:cNvPr id="1197" name="Google Shape;1197;p99"/>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198" name="Google Shape;1198;p99"/>
          <p:cNvSpPr/>
          <p:nvPr/>
        </p:nvSpPr>
        <p:spPr>
          <a:xfrm>
            <a:off x="5511000" y="2908816"/>
            <a:ext cx="1970400" cy="453119"/>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199" name="Google Shape;1199;p99"/>
          <p:cNvSpPr/>
          <p:nvPr/>
        </p:nvSpPr>
        <p:spPr>
          <a:xfrm>
            <a:off x="5291850" y="2347522"/>
            <a:ext cx="2408700" cy="453119"/>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0" name="Google Shape;1200;p99"/>
          <p:cNvSpPr/>
          <p:nvPr/>
        </p:nvSpPr>
        <p:spPr>
          <a:xfrm>
            <a:off x="5023950" y="1786228"/>
            <a:ext cx="2944500" cy="453119"/>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1" name="Google Shape;1201;p99"/>
          <p:cNvSpPr/>
          <p:nvPr/>
        </p:nvSpPr>
        <p:spPr>
          <a:xfrm>
            <a:off x="4762500" y="1224958"/>
            <a:ext cx="3467400" cy="453119"/>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2" name="Google Shape;1202;p99"/>
          <p:cNvSpPr txBox="1">
            <a:spLocks noGrp="1"/>
          </p:cNvSpPr>
          <p:nvPr>
            <p:ph type="subTitle" idx="1"/>
          </p:nvPr>
        </p:nvSpPr>
        <p:spPr>
          <a:xfrm>
            <a:off x="5023950" y="1292046"/>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3" name="Google Shape;1203;p99"/>
          <p:cNvSpPr txBox="1">
            <a:spLocks noGrp="1"/>
          </p:cNvSpPr>
          <p:nvPr>
            <p:ph type="subTitle" idx="2"/>
          </p:nvPr>
        </p:nvSpPr>
        <p:spPr>
          <a:xfrm>
            <a:off x="5164350" y="1854766"/>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4" name="Google Shape;1204;p99"/>
          <p:cNvSpPr txBox="1">
            <a:spLocks noGrp="1"/>
          </p:cNvSpPr>
          <p:nvPr>
            <p:ph type="subTitle" idx="3"/>
          </p:nvPr>
        </p:nvSpPr>
        <p:spPr>
          <a:xfrm>
            <a:off x="5487150" y="2413058"/>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5" name="Google Shape;1205;p99"/>
          <p:cNvSpPr txBox="1">
            <a:spLocks noGrp="1"/>
          </p:cNvSpPr>
          <p:nvPr>
            <p:ph type="subTitle" idx="4"/>
          </p:nvPr>
        </p:nvSpPr>
        <p:spPr>
          <a:xfrm>
            <a:off x="5696100" y="2971374"/>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6" name="Google Shape;1206;p99"/>
          <p:cNvSpPr/>
          <p:nvPr/>
        </p:nvSpPr>
        <p:spPr>
          <a:xfrm>
            <a:off x="5696100" y="3470124"/>
            <a:ext cx="1600200" cy="453119"/>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07" name="Google Shape;1207;p99"/>
          <p:cNvSpPr txBox="1">
            <a:spLocks noGrp="1"/>
          </p:cNvSpPr>
          <p:nvPr>
            <p:ph type="subTitle" idx="5"/>
          </p:nvPr>
        </p:nvSpPr>
        <p:spPr>
          <a:xfrm>
            <a:off x="5846411" y="3532682"/>
            <a:ext cx="12993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1208"/>
        <p:cNvGrpSpPr/>
        <p:nvPr/>
      </p:nvGrpSpPr>
      <p:grpSpPr>
        <a:xfrm>
          <a:off x="0" y="0"/>
          <a:ext cx="0" cy="0"/>
          <a:chOff x="0" y="0"/>
          <a:chExt cx="0" cy="0"/>
        </a:xfrm>
      </p:grpSpPr>
      <p:cxnSp>
        <p:nvCxnSpPr>
          <p:cNvPr id="1209" name="Google Shape;1209;p100"/>
          <p:cNvCxnSpPr/>
          <p:nvPr/>
        </p:nvCxnSpPr>
        <p:spPr>
          <a:xfrm flipH="1">
            <a:off x="1624951" y="1504442"/>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10" name="Google Shape;1210;p100"/>
          <p:cNvCxnSpPr/>
          <p:nvPr/>
        </p:nvCxnSpPr>
        <p:spPr>
          <a:xfrm flipH="1">
            <a:off x="1617227" y="2153025"/>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11" name="Google Shape;1211;p100"/>
          <p:cNvCxnSpPr/>
          <p:nvPr/>
        </p:nvCxnSpPr>
        <p:spPr>
          <a:xfrm flipH="1">
            <a:off x="1617227" y="2807278"/>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12" name="Google Shape;1212;p100"/>
          <p:cNvCxnSpPr/>
          <p:nvPr/>
        </p:nvCxnSpPr>
        <p:spPr>
          <a:xfrm flipH="1">
            <a:off x="1624951" y="3467196"/>
            <a:ext cx="3972000" cy="4504"/>
          </a:xfrm>
          <a:prstGeom prst="straightConnector1">
            <a:avLst/>
          </a:prstGeom>
          <a:noFill/>
          <a:ln w="19050" cap="flat" cmpd="sng">
            <a:solidFill>
              <a:schemeClr val="dk2"/>
            </a:solidFill>
            <a:prstDash val="solid"/>
            <a:round/>
            <a:headEnd type="none" w="sm" len="sm"/>
            <a:tailEnd type="none" w="sm" len="sm"/>
          </a:ln>
        </p:spPr>
      </p:cxnSp>
      <p:sp>
        <p:nvSpPr>
          <p:cNvPr id="1213" name="Google Shape;1213;p100"/>
          <p:cNvSpPr/>
          <p:nvPr/>
        </p:nvSpPr>
        <p:spPr>
          <a:xfrm>
            <a:off x="1137290" y="1232120"/>
            <a:ext cx="547276" cy="549148"/>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1214" name="Google Shape;1214;p100"/>
          <p:cNvSpPr/>
          <p:nvPr/>
        </p:nvSpPr>
        <p:spPr>
          <a:xfrm>
            <a:off x="1135926" y="1880703"/>
            <a:ext cx="548640" cy="549148"/>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1215" name="Google Shape;1215;p100"/>
          <p:cNvSpPr/>
          <p:nvPr/>
        </p:nvSpPr>
        <p:spPr>
          <a:xfrm>
            <a:off x="1135926" y="2534956"/>
            <a:ext cx="548640" cy="549148"/>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1216" name="Google Shape;1216;p100"/>
          <p:cNvSpPr/>
          <p:nvPr/>
        </p:nvSpPr>
        <p:spPr>
          <a:xfrm>
            <a:off x="1136789" y="3194874"/>
            <a:ext cx="548640" cy="549148"/>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1217" name="Google Shape;1217;p100"/>
          <p:cNvSpPr txBox="1">
            <a:spLocks noGrp="1"/>
          </p:cNvSpPr>
          <p:nvPr>
            <p:ph type="subTitle" idx="1"/>
          </p:nvPr>
        </p:nvSpPr>
        <p:spPr>
          <a:xfrm>
            <a:off x="5689525" y="1282386"/>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18" name="Google Shape;1218;p100"/>
          <p:cNvSpPr txBox="1">
            <a:spLocks noGrp="1"/>
          </p:cNvSpPr>
          <p:nvPr>
            <p:ph type="subTitle" idx="2"/>
          </p:nvPr>
        </p:nvSpPr>
        <p:spPr>
          <a:xfrm>
            <a:off x="5689525" y="1930969"/>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19" name="Google Shape;1219;p100"/>
          <p:cNvSpPr txBox="1">
            <a:spLocks noGrp="1"/>
          </p:cNvSpPr>
          <p:nvPr>
            <p:ph type="subTitle" idx="3"/>
          </p:nvPr>
        </p:nvSpPr>
        <p:spPr>
          <a:xfrm>
            <a:off x="5689525" y="2585223"/>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20" name="Google Shape;1220;p100"/>
          <p:cNvSpPr txBox="1">
            <a:spLocks noGrp="1"/>
          </p:cNvSpPr>
          <p:nvPr>
            <p:ph type="subTitle" idx="4"/>
          </p:nvPr>
        </p:nvSpPr>
        <p:spPr>
          <a:xfrm>
            <a:off x="5689525" y="3245140"/>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21" name="Google Shape;1221;p100"/>
          <p:cNvSpPr/>
          <p:nvPr/>
        </p:nvSpPr>
        <p:spPr>
          <a:xfrm>
            <a:off x="2678323" y="3242888"/>
            <a:ext cx="1970400" cy="453119"/>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2" name="Google Shape;1222;p100"/>
          <p:cNvSpPr/>
          <p:nvPr/>
        </p:nvSpPr>
        <p:spPr>
          <a:xfrm>
            <a:off x="2459173" y="2582971"/>
            <a:ext cx="2408700" cy="453119"/>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3" name="Google Shape;1223;p100"/>
          <p:cNvSpPr/>
          <p:nvPr/>
        </p:nvSpPr>
        <p:spPr>
          <a:xfrm>
            <a:off x="2191273" y="1928717"/>
            <a:ext cx="2944500" cy="453119"/>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4" name="Google Shape;1224;p100"/>
          <p:cNvSpPr/>
          <p:nvPr/>
        </p:nvSpPr>
        <p:spPr>
          <a:xfrm>
            <a:off x="1929823" y="1313826"/>
            <a:ext cx="3467400" cy="453119"/>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25" name="Google Shape;1225;p100"/>
          <p:cNvSpPr txBox="1">
            <a:spLocks noGrp="1"/>
          </p:cNvSpPr>
          <p:nvPr>
            <p:ph type="subTitle" idx="5"/>
          </p:nvPr>
        </p:nvSpPr>
        <p:spPr>
          <a:xfrm>
            <a:off x="2191273" y="1346496"/>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6" name="Google Shape;1226;p100"/>
          <p:cNvSpPr txBox="1">
            <a:spLocks noGrp="1"/>
          </p:cNvSpPr>
          <p:nvPr>
            <p:ph type="subTitle" idx="6"/>
          </p:nvPr>
        </p:nvSpPr>
        <p:spPr>
          <a:xfrm>
            <a:off x="2331673" y="1995079"/>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7" name="Google Shape;1227;p100"/>
          <p:cNvSpPr txBox="1">
            <a:spLocks noGrp="1"/>
          </p:cNvSpPr>
          <p:nvPr>
            <p:ph type="subTitle" idx="7"/>
          </p:nvPr>
        </p:nvSpPr>
        <p:spPr>
          <a:xfrm>
            <a:off x="2654473" y="2649332"/>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8" name="Google Shape;1228;p100"/>
          <p:cNvSpPr txBox="1">
            <a:spLocks noGrp="1"/>
          </p:cNvSpPr>
          <p:nvPr>
            <p:ph type="subTitle" idx="8"/>
          </p:nvPr>
        </p:nvSpPr>
        <p:spPr>
          <a:xfrm>
            <a:off x="2863423" y="3309250"/>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9" name="Google Shape;1229;p100"/>
          <p:cNvSpPr>
            <a:spLocks noGrp="1"/>
          </p:cNvSpPr>
          <p:nvPr>
            <p:ph type="pic" idx="9"/>
          </p:nvPr>
        </p:nvSpPr>
        <p:spPr>
          <a:xfrm>
            <a:off x="1250226" y="1352497"/>
            <a:ext cx="320040" cy="320336"/>
          </a:xfrm>
          <a:prstGeom prst="rect">
            <a:avLst/>
          </a:prstGeom>
          <a:noFill/>
          <a:ln>
            <a:noFill/>
          </a:ln>
        </p:spPr>
      </p:sp>
      <p:sp>
        <p:nvSpPr>
          <p:cNvPr id="1230" name="Google Shape;1230;p100"/>
          <p:cNvSpPr>
            <a:spLocks noGrp="1"/>
          </p:cNvSpPr>
          <p:nvPr>
            <p:ph type="pic" idx="13"/>
          </p:nvPr>
        </p:nvSpPr>
        <p:spPr>
          <a:xfrm>
            <a:off x="1250226" y="1995139"/>
            <a:ext cx="320040" cy="320336"/>
          </a:xfrm>
          <a:prstGeom prst="rect">
            <a:avLst/>
          </a:prstGeom>
          <a:noFill/>
          <a:ln>
            <a:noFill/>
          </a:ln>
        </p:spPr>
      </p:sp>
      <p:sp>
        <p:nvSpPr>
          <p:cNvPr id="1231" name="Google Shape;1231;p100"/>
          <p:cNvSpPr>
            <a:spLocks noGrp="1"/>
          </p:cNvSpPr>
          <p:nvPr>
            <p:ph type="pic" idx="14"/>
          </p:nvPr>
        </p:nvSpPr>
        <p:spPr>
          <a:xfrm>
            <a:off x="1247038" y="2658985"/>
            <a:ext cx="320040" cy="320336"/>
          </a:xfrm>
          <a:prstGeom prst="rect">
            <a:avLst/>
          </a:prstGeom>
          <a:noFill/>
          <a:ln>
            <a:noFill/>
          </a:ln>
        </p:spPr>
      </p:sp>
      <p:sp>
        <p:nvSpPr>
          <p:cNvPr id="1232" name="Google Shape;1232;p100"/>
          <p:cNvSpPr>
            <a:spLocks noGrp="1"/>
          </p:cNvSpPr>
          <p:nvPr>
            <p:ph type="pic" idx="15"/>
          </p:nvPr>
        </p:nvSpPr>
        <p:spPr>
          <a:xfrm>
            <a:off x="1247038" y="3309310"/>
            <a:ext cx="320040" cy="320336"/>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1233"/>
        <p:cNvGrpSpPr/>
        <p:nvPr/>
      </p:nvGrpSpPr>
      <p:grpSpPr>
        <a:xfrm>
          <a:off x="0" y="0"/>
          <a:ext cx="0" cy="0"/>
          <a:chOff x="0" y="0"/>
          <a:chExt cx="0" cy="0"/>
        </a:xfrm>
      </p:grpSpPr>
      <p:cxnSp>
        <p:nvCxnSpPr>
          <p:cNvPr id="1234" name="Google Shape;1234;p101"/>
          <p:cNvCxnSpPr/>
          <p:nvPr/>
        </p:nvCxnSpPr>
        <p:spPr>
          <a:xfrm flipH="1">
            <a:off x="1624951" y="1190116"/>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35" name="Google Shape;1235;p101"/>
          <p:cNvCxnSpPr/>
          <p:nvPr/>
        </p:nvCxnSpPr>
        <p:spPr>
          <a:xfrm flipH="1">
            <a:off x="1617227" y="1838699"/>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36" name="Google Shape;1236;p101"/>
          <p:cNvCxnSpPr/>
          <p:nvPr/>
        </p:nvCxnSpPr>
        <p:spPr>
          <a:xfrm flipH="1">
            <a:off x="1617227" y="2492952"/>
            <a:ext cx="3972000" cy="4504"/>
          </a:xfrm>
          <a:prstGeom prst="straightConnector1">
            <a:avLst/>
          </a:prstGeom>
          <a:noFill/>
          <a:ln w="19050" cap="flat" cmpd="sng">
            <a:solidFill>
              <a:schemeClr val="dk2"/>
            </a:solidFill>
            <a:prstDash val="solid"/>
            <a:round/>
            <a:headEnd type="none" w="sm" len="sm"/>
            <a:tailEnd type="none" w="sm" len="sm"/>
          </a:ln>
        </p:spPr>
      </p:cxnSp>
      <p:cxnSp>
        <p:nvCxnSpPr>
          <p:cNvPr id="1237" name="Google Shape;1237;p101"/>
          <p:cNvCxnSpPr/>
          <p:nvPr/>
        </p:nvCxnSpPr>
        <p:spPr>
          <a:xfrm flipH="1">
            <a:off x="1624951" y="3152870"/>
            <a:ext cx="3972000" cy="4504"/>
          </a:xfrm>
          <a:prstGeom prst="straightConnector1">
            <a:avLst/>
          </a:prstGeom>
          <a:noFill/>
          <a:ln w="19050" cap="flat" cmpd="sng">
            <a:solidFill>
              <a:schemeClr val="dk2"/>
            </a:solidFill>
            <a:prstDash val="solid"/>
            <a:round/>
            <a:headEnd type="none" w="sm" len="sm"/>
            <a:tailEnd type="none" w="sm" len="sm"/>
          </a:ln>
        </p:spPr>
      </p:cxnSp>
      <p:sp>
        <p:nvSpPr>
          <p:cNvPr id="1238" name="Google Shape;1238;p101"/>
          <p:cNvSpPr/>
          <p:nvPr/>
        </p:nvSpPr>
        <p:spPr>
          <a:xfrm>
            <a:off x="1137290" y="917794"/>
            <a:ext cx="547276" cy="549148"/>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1239" name="Google Shape;1239;p101"/>
          <p:cNvSpPr/>
          <p:nvPr/>
        </p:nvSpPr>
        <p:spPr>
          <a:xfrm>
            <a:off x="1135926" y="1566377"/>
            <a:ext cx="548640" cy="549148"/>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1240" name="Google Shape;1240;p101"/>
          <p:cNvSpPr/>
          <p:nvPr/>
        </p:nvSpPr>
        <p:spPr>
          <a:xfrm>
            <a:off x="1135926" y="2220630"/>
            <a:ext cx="548640" cy="549148"/>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1241" name="Google Shape;1241;p101"/>
          <p:cNvSpPr/>
          <p:nvPr/>
        </p:nvSpPr>
        <p:spPr>
          <a:xfrm>
            <a:off x="1136789" y="2880548"/>
            <a:ext cx="548640" cy="549148"/>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1242" name="Google Shape;1242;p101"/>
          <p:cNvSpPr txBox="1">
            <a:spLocks noGrp="1"/>
          </p:cNvSpPr>
          <p:nvPr>
            <p:ph type="subTitle" idx="1"/>
          </p:nvPr>
        </p:nvSpPr>
        <p:spPr>
          <a:xfrm>
            <a:off x="5689525" y="968061"/>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3" name="Google Shape;1243;p101"/>
          <p:cNvSpPr txBox="1">
            <a:spLocks noGrp="1"/>
          </p:cNvSpPr>
          <p:nvPr>
            <p:ph type="subTitle" idx="2"/>
          </p:nvPr>
        </p:nvSpPr>
        <p:spPr>
          <a:xfrm>
            <a:off x="5689525" y="1616644"/>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4" name="Google Shape;1244;p101"/>
          <p:cNvSpPr txBox="1">
            <a:spLocks noGrp="1"/>
          </p:cNvSpPr>
          <p:nvPr>
            <p:ph type="subTitle" idx="3"/>
          </p:nvPr>
        </p:nvSpPr>
        <p:spPr>
          <a:xfrm>
            <a:off x="5689525" y="2270897"/>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5" name="Google Shape;1245;p101"/>
          <p:cNvSpPr txBox="1">
            <a:spLocks noGrp="1"/>
          </p:cNvSpPr>
          <p:nvPr>
            <p:ph type="subTitle" idx="4"/>
          </p:nvPr>
        </p:nvSpPr>
        <p:spPr>
          <a:xfrm>
            <a:off x="5689525" y="2930815"/>
            <a:ext cx="2501100" cy="44861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46" name="Google Shape;1246;p101"/>
          <p:cNvSpPr/>
          <p:nvPr/>
        </p:nvSpPr>
        <p:spPr>
          <a:xfrm>
            <a:off x="2678323" y="2928563"/>
            <a:ext cx="1970400" cy="453119"/>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7" name="Google Shape;1247;p101"/>
          <p:cNvSpPr/>
          <p:nvPr/>
        </p:nvSpPr>
        <p:spPr>
          <a:xfrm>
            <a:off x="2459173" y="2268645"/>
            <a:ext cx="2408700" cy="453119"/>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8" name="Google Shape;1248;p101"/>
          <p:cNvSpPr/>
          <p:nvPr/>
        </p:nvSpPr>
        <p:spPr>
          <a:xfrm>
            <a:off x="2191273" y="1614392"/>
            <a:ext cx="2944500" cy="453119"/>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49" name="Google Shape;1249;p101"/>
          <p:cNvSpPr/>
          <p:nvPr/>
        </p:nvSpPr>
        <p:spPr>
          <a:xfrm>
            <a:off x="1929823" y="999500"/>
            <a:ext cx="3467400" cy="453119"/>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50" name="Google Shape;1250;p101"/>
          <p:cNvSpPr txBox="1">
            <a:spLocks noGrp="1"/>
          </p:cNvSpPr>
          <p:nvPr>
            <p:ph type="subTitle" idx="5"/>
          </p:nvPr>
        </p:nvSpPr>
        <p:spPr>
          <a:xfrm>
            <a:off x="2191273" y="1032170"/>
            <a:ext cx="29445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1" name="Google Shape;1251;p101"/>
          <p:cNvSpPr txBox="1">
            <a:spLocks noGrp="1"/>
          </p:cNvSpPr>
          <p:nvPr>
            <p:ph type="subTitle" idx="6"/>
          </p:nvPr>
        </p:nvSpPr>
        <p:spPr>
          <a:xfrm>
            <a:off x="2331673" y="1680753"/>
            <a:ext cx="26637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2" name="Google Shape;1252;p101"/>
          <p:cNvSpPr txBox="1">
            <a:spLocks noGrp="1"/>
          </p:cNvSpPr>
          <p:nvPr>
            <p:ph type="subTitle" idx="7"/>
          </p:nvPr>
        </p:nvSpPr>
        <p:spPr>
          <a:xfrm>
            <a:off x="2654473" y="2335006"/>
            <a:ext cx="20181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3" name="Google Shape;1253;p101"/>
          <p:cNvSpPr txBox="1">
            <a:spLocks noGrp="1"/>
          </p:cNvSpPr>
          <p:nvPr>
            <p:ph type="subTitle" idx="8"/>
          </p:nvPr>
        </p:nvSpPr>
        <p:spPr>
          <a:xfrm>
            <a:off x="2863423" y="2994924"/>
            <a:ext cx="1600200" cy="3203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cxnSp>
        <p:nvCxnSpPr>
          <p:cNvPr id="1254" name="Google Shape;1254;p101"/>
          <p:cNvCxnSpPr/>
          <p:nvPr/>
        </p:nvCxnSpPr>
        <p:spPr>
          <a:xfrm flipH="1">
            <a:off x="1652107" y="3827686"/>
            <a:ext cx="3972000" cy="4504"/>
          </a:xfrm>
          <a:prstGeom prst="straightConnector1">
            <a:avLst/>
          </a:prstGeom>
          <a:noFill/>
          <a:ln w="19050" cap="flat" cmpd="sng">
            <a:solidFill>
              <a:schemeClr val="dk2"/>
            </a:solidFill>
            <a:prstDash val="solid"/>
            <a:round/>
            <a:headEnd type="none" w="sm" len="sm"/>
            <a:tailEnd type="none" w="sm" len="sm"/>
          </a:ln>
        </p:spPr>
      </p:cxnSp>
      <p:sp>
        <p:nvSpPr>
          <p:cNvPr id="1255" name="Google Shape;1255;p101"/>
          <p:cNvSpPr/>
          <p:nvPr/>
        </p:nvSpPr>
        <p:spPr>
          <a:xfrm>
            <a:off x="1137233" y="3532567"/>
            <a:ext cx="548640" cy="549148"/>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800">
                <a:solidFill>
                  <a:schemeClr val="lt1"/>
                </a:solidFill>
                <a:latin typeface="Arial"/>
                <a:ea typeface="Arial"/>
                <a:cs typeface="Arial"/>
                <a:sym typeface="Arial"/>
              </a:rPr>
              <a:t>5</a:t>
            </a:r>
            <a:endParaRPr sz="1400" i="0" u="none" strike="noStrike" cap="none">
              <a:solidFill>
                <a:schemeClr val="lt1"/>
              </a:solidFill>
              <a:latin typeface="Arial"/>
              <a:ea typeface="Arial"/>
              <a:cs typeface="Arial"/>
              <a:sym typeface="Arial"/>
            </a:endParaRPr>
          </a:p>
        </p:txBody>
      </p:sp>
      <p:sp>
        <p:nvSpPr>
          <p:cNvPr id="1256" name="Google Shape;1256;p101"/>
          <p:cNvSpPr/>
          <p:nvPr/>
        </p:nvSpPr>
        <p:spPr>
          <a:xfrm>
            <a:off x="2890579" y="3605483"/>
            <a:ext cx="1600200" cy="453119"/>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57" name="Google Shape;1257;p101"/>
          <p:cNvSpPr txBox="1">
            <a:spLocks noGrp="1"/>
          </p:cNvSpPr>
          <p:nvPr>
            <p:ph type="body" idx="9"/>
          </p:nvPr>
        </p:nvSpPr>
        <p:spPr>
          <a:xfrm>
            <a:off x="2918115" y="3670196"/>
            <a:ext cx="1572665" cy="321789"/>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1"/>
              </a:buClr>
              <a:buSzPts val="1400"/>
              <a:buFont typeface="Arial"/>
              <a:buNone/>
              <a:defRPr>
                <a:solidFill>
                  <a:schemeClr val="dk1"/>
                </a:solidFill>
                <a:latin typeface="Arial"/>
                <a:ea typeface="Arial"/>
                <a:cs typeface="Arial"/>
                <a:sym typeface="Arial"/>
              </a:defRPr>
            </a:lvl2pPr>
            <a:lvl3pPr marL="1371600" lvl="2" indent="-228600" algn="l">
              <a:lnSpc>
                <a:spcPct val="90000"/>
              </a:lnSpc>
              <a:spcBef>
                <a:spcPts val="375"/>
              </a:spcBef>
              <a:spcAft>
                <a:spcPts val="0"/>
              </a:spcAft>
              <a:buClr>
                <a:schemeClr val="dk1"/>
              </a:buClr>
              <a:buSzPts val="1200"/>
              <a:buFont typeface="Arial"/>
              <a:buNone/>
              <a:defRPr>
                <a:solidFill>
                  <a:schemeClr val="dk1"/>
                </a:solidFill>
                <a:latin typeface="Arial"/>
                <a:ea typeface="Arial"/>
                <a:cs typeface="Arial"/>
                <a:sym typeface="Arial"/>
              </a:defRPr>
            </a:lvl3pPr>
            <a:lvl4pPr marL="1828800" lvl="3" indent="-228600" algn="l">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4pPr>
            <a:lvl5pPr marL="2286000" lvl="4" indent="-228600" algn="l">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58" name="Google Shape;1258;p101"/>
          <p:cNvSpPr txBox="1">
            <a:spLocks noGrp="1"/>
          </p:cNvSpPr>
          <p:nvPr>
            <p:ph type="body" idx="13"/>
          </p:nvPr>
        </p:nvSpPr>
        <p:spPr>
          <a:xfrm>
            <a:off x="5689526" y="3609987"/>
            <a:ext cx="2501099" cy="4486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59" name="Google Shape;1259;p101"/>
          <p:cNvSpPr>
            <a:spLocks noGrp="1"/>
          </p:cNvSpPr>
          <p:nvPr>
            <p:ph type="pic" idx="14"/>
          </p:nvPr>
        </p:nvSpPr>
        <p:spPr>
          <a:xfrm>
            <a:off x="1250226" y="1037873"/>
            <a:ext cx="320040" cy="320336"/>
          </a:xfrm>
          <a:prstGeom prst="rect">
            <a:avLst/>
          </a:prstGeom>
          <a:noFill/>
          <a:ln>
            <a:noFill/>
          </a:ln>
        </p:spPr>
      </p:sp>
      <p:sp>
        <p:nvSpPr>
          <p:cNvPr id="1260" name="Google Shape;1260;p101"/>
          <p:cNvSpPr>
            <a:spLocks noGrp="1"/>
          </p:cNvSpPr>
          <p:nvPr>
            <p:ph type="pic" idx="15"/>
          </p:nvPr>
        </p:nvSpPr>
        <p:spPr>
          <a:xfrm>
            <a:off x="1247038" y="1680813"/>
            <a:ext cx="320040" cy="320336"/>
          </a:xfrm>
          <a:prstGeom prst="rect">
            <a:avLst/>
          </a:prstGeom>
          <a:noFill/>
          <a:ln>
            <a:noFill/>
          </a:ln>
        </p:spPr>
      </p:sp>
      <p:sp>
        <p:nvSpPr>
          <p:cNvPr id="1261" name="Google Shape;1261;p101"/>
          <p:cNvSpPr>
            <a:spLocks noGrp="1"/>
          </p:cNvSpPr>
          <p:nvPr>
            <p:ph type="pic" idx="16"/>
          </p:nvPr>
        </p:nvSpPr>
        <p:spPr>
          <a:xfrm>
            <a:off x="1248286" y="2337289"/>
            <a:ext cx="320040" cy="320336"/>
          </a:xfrm>
          <a:prstGeom prst="rect">
            <a:avLst/>
          </a:prstGeom>
          <a:noFill/>
          <a:ln>
            <a:noFill/>
          </a:ln>
        </p:spPr>
      </p:sp>
      <p:sp>
        <p:nvSpPr>
          <p:cNvPr id="1262" name="Google Shape;1262;p101"/>
          <p:cNvSpPr>
            <a:spLocks noGrp="1"/>
          </p:cNvSpPr>
          <p:nvPr>
            <p:ph type="pic" idx="17"/>
          </p:nvPr>
        </p:nvSpPr>
        <p:spPr>
          <a:xfrm>
            <a:off x="1258624" y="2994984"/>
            <a:ext cx="320040" cy="320336"/>
          </a:xfrm>
          <a:prstGeom prst="rect">
            <a:avLst/>
          </a:prstGeom>
          <a:noFill/>
          <a:ln>
            <a:noFill/>
          </a:ln>
        </p:spPr>
      </p:sp>
      <p:sp>
        <p:nvSpPr>
          <p:cNvPr id="1263" name="Google Shape;1263;p101"/>
          <p:cNvSpPr>
            <a:spLocks noGrp="1"/>
          </p:cNvSpPr>
          <p:nvPr>
            <p:ph type="pic" idx="18"/>
          </p:nvPr>
        </p:nvSpPr>
        <p:spPr>
          <a:xfrm>
            <a:off x="1257522" y="3652619"/>
            <a:ext cx="320040" cy="320336"/>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1264"/>
        <p:cNvGrpSpPr/>
        <p:nvPr/>
      </p:nvGrpSpPr>
      <p:grpSpPr>
        <a:xfrm>
          <a:off x="0" y="0"/>
          <a:ext cx="0" cy="0"/>
          <a:chOff x="0" y="0"/>
          <a:chExt cx="0" cy="0"/>
        </a:xfrm>
      </p:grpSpPr>
      <p:sp>
        <p:nvSpPr>
          <p:cNvPr id="1265" name="Google Shape;1265;p102"/>
          <p:cNvSpPr/>
          <p:nvPr/>
        </p:nvSpPr>
        <p:spPr>
          <a:xfrm>
            <a:off x="3676872" y="1466655"/>
            <a:ext cx="1714500" cy="171608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66" name="Google Shape;1266;p102"/>
          <p:cNvSpPr/>
          <p:nvPr/>
        </p:nvSpPr>
        <p:spPr>
          <a:xfrm>
            <a:off x="4257675" y="2444425"/>
            <a:ext cx="1714500" cy="171608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67" name="Google Shape;1267;p102"/>
          <p:cNvSpPr/>
          <p:nvPr/>
        </p:nvSpPr>
        <p:spPr>
          <a:xfrm>
            <a:off x="3123979" y="2444425"/>
            <a:ext cx="1714500" cy="1716088"/>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68" name="Google Shape;1268;p102"/>
          <p:cNvGrpSpPr/>
          <p:nvPr/>
        </p:nvGrpSpPr>
        <p:grpSpPr>
          <a:xfrm rot="5400000" flipH="1">
            <a:off x="2878511" y="3162298"/>
            <a:ext cx="120126" cy="370146"/>
            <a:chOff x="8582701" y="10031465"/>
            <a:chExt cx="320040" cy="987055"/>
          </a:xfrm>
        </p:grpSpPr>
        <p:cxnSp>
          <p:nvCxnSpPr>
            <p:cNvPr id="1269" name="Google Shape;1269;p102"/>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0" name="Google Shape;1270;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71" name="Google Shape;1271;p102"/>
          <p:cNvGrpSpPr/>
          <p:nvPr/>
        </p:nvGrpSpPr>
        <p:grpSpPr>
          <a:xfrm rot="-5400000" flipH="1">
            <a:off x="6097186" y="3120780"/>
            <a:ext cx="120126" cy="370146"/>
            <a:chOff x="8582701" y="10031465"/>
            <a:chExt cx="320040" cy="987055"/>
          </a:xfrm>
        </p:grpSpPr>
        <p:cxnSp>
          <p:nvCxnSpPr>
            <p:cNvPr id="1272" name="Google Shape;1272;p102"/>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3" name="Google Shape;1273;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74" name="Google Shape;1274;p102"/>
          <p:cNvGrpSpPr/>
          <p:nvPr/>
        </p:nvGrpSpPr>
        <p:grpSpPr>
          <a:xfrm rot="-5400000" flipH="1">
            <a:off x="5602107" y="922462"/>
            <a:ext cx="120126" cy="1360303"/>
            <a:chOff x="8582701" y="7391044"/>
            <a:chExt cx="320040" cy="3627476"/>
          </a:xfrm>
        </p:grpSpPr>
        <p:cxnSp>
          <p:nvCxnSpPr>
            <p:cNvPr id="1275" name="Google Shape;1275;p102"/>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76" name="Google Shape;1276;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77" name="Google Shape;1277;p102"/>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278" name="Google Shape;1278;p102"/>
          <p:cNvSpPr txBox="1">
            <a:spLocks noGrp="1"/>
          </p:cNvSpPr>
          <p:nvPr>
            <p:ph type="subTitle" idx="1"/>
          </p:nvPr>
        </p:nvSpPr>
        <p:spPr>
          <a:xfrm>
            <a:off x="6423405" y="1355596"/>
            <a:ext cx="2236500" cy="54849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79" name="Google Shape;1279;p102"/>
          <p:cNvSpPr txBox="1">
            <a:spLocks noGrp="1"/>
          </p:cNvSpPr>
          <p:nvPr>
            <p:ph type="subTitle" idx="2"/>
          </p:nvPr>
        </p:nvSpPr>
        <p:spPr>
          <a:xfrm>
            <a:off x="6423405" y="1056077"/>
            <a:ext cx="22365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0" name="Google Shape;1280;p102"/>
          <p:cNvSpPr txBox="1">
            <a:spLocks noGrp="1"/>
          </p:cNvSpPr>
          <p:nvPr>
            <p:ph type="subTitle" idx="3"/>
          </p:nvPr>
        </p:nvSpPr>
        <p:spPr>
          <a:xfrm>
            <a:off x="6423405" y="1663719"/>
            <a:ext cx="22365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81" name="Google Shape;1281;p102"/>
          <p:cNvSpPr txBox="1">
            <a:spLocks noGrp="1"/>
          </p:cNvSpPr>
          <p:nvPr>
            <p:ph type="subTitle" idx="4"/>
          </p:nvPr>
        </p:nvSpPr>
        <p:spPr>
          <a:xfrm>
            <a:off x="6423405" y="3109819"/>
            <a:ext cx="2236500" cy="54848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82" name="Google Shape;1282;p102"/>
          <p:cNvSpPr txBox="1">
            <a:spLocks noGrp="1"/>
          </p:cNvSpPr>
          <p:nvPr>
            <p:ph type="subTitle" idx="5"/>
          </p:nvPr>
        </p:nvSpPr>
        <p:spPr>
          <a:xfrm>
            <a:off x="6423405" y="2810300"/>
            <a:ext cx="22365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3" name="Google Shape;1283;p102"/>
          <p:cNvSpPr txBox="1">
            <a:spLocks noGrp="1"/>
          </p:cNvSpPr>
          <p:nvPr>
            <p:ph type="subTitle" idx="6"/>
          </p:nvPr>
        </p:nvSpPr>
        <p:spPr>
          <a:xfrm>
            <a:off x="6423405" y="3417942"/>
            <a:ext cx="22365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84" name="Google Shape;1284;p102"/>
          <p:cNvSpPr txBox="1">
            <a:spLocks noGrp="1"/>
          </p:cNvSpPr>
          <p:nvPr>
            <p:ph type="subTitle" idx="7"/>
          </p:nvPr>
        </p:nvSpPr>
        <p:spPr>
          <a:xfrm>
            <a:off x="433625" y="3109819"/>
            <a:ext cx="2236500" cy="54849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85" name="Google Shape;1285;p102"/>
          <p:cNvSpPr txBox="1">
            <a:spLocks noGrp="1"/>
          </p:cNvSpPr>
          <p:nvPr>
            <p:ph type="subTitle" idx="8"/>
          </p:nvPr>
        </p:nvSpPr>
        <p:spPr>
          <a:xfrm>
            <a:off x="433625" y="2810300"/>
            <a:ext cx="22365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86" name="Google Shape;1286;p102"/>
          <p:cNvSpPr txBox="1">
            <a:spLocks noGrp="1"/>
          </p:cNvSpPr>
          <p:nvPr>
            <p:ph type="subTitle" idx="9"/>
          </p:nvPr>
        </p:nvSpPr>
        <p:spPr>
          <a:xfrm>
            <a:off x="433625" y="3445678"/>
            <a:ext cx="22365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1287"/>
        <p:cNvGrpSpPr/>
        <p:nvPr/>
      </p:nvGrpSpPr>
      <p:grpSpPr>
        <a:xfrm>
          <a:off x="0" y="0"/>
          <a:ext cx="0" cy="0"/>
          <a:chOff x="0" y="0"/>
          <a:chExt cx="0" cy="0"/>
        </a:xfrm>
      </p:grpSpPr>
      <p:grpSp>
        <p:nvGrpSpPr>
          <p:cNvPr id="1288" name="Google Shape;1288;p103"/>
          <p:cNvGrpSpPr/>
          <p:nvPr/>
        </p:nvGrpSpPr>
        <p:grpSpPr>
          <a:xfrm rot="5400000" flipH="1">
            <a:off x="3386548" y="3316016"/>
            <a:ext cx="120126" cy="1360303"/>
            <a:chOff x="8582701" y="7391044"/>
            <a:chExt cx="320040" cy="3627476"/>
          </a:xfrm>
        </p:grpSpPr>
        <p:cxnSp>
          <p:nvCxnSpPr>
            <p:cNvPr id="1289" name="Google Shape;1289;p103"/>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90" name="Google Shape;1290;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291" name="Google Shape;1291;p103"/>
          <p:cNvGrpSpPr/>
          <p:nvPr/>
        </p:nvGrpSpPr>
        <p:grpSpPr>
          <a:xfrm rot="-5400000" flipH="1">
            <a:off x="6113135" y="2532071"/>
            <a:ext cx="120126" cy="370146"/>
            <a:chOff x="8582701" y="10031465"/>
            <a:chExt cx="320040" cy="987055"/>
          </a:xfrm>
        </p:grpSpPr>
        <p:cxnSp>
          <p:nvCxnSpPr>
            <p:cNvPr id="1292" name="Google Shape;1292;p103"/>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93" name="Google Shape;1293;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294" name="Google Shape;1294;p103"/>
          <p:cNvSpPr/>
          <p:nvPr/>
        </p:nvSpPr>
        <p:spPr>
          <a:xfrm>
            <a:off x="3700795" y="1272437"/>
            <a:ext cx="1714500" cy="1716088"/>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95" name="Google Shape;1295;p103"/>
          <p:cNvSpPr/>
          <p:nvPr/>
        </p:nvSpPr>
        <p:spPr>
          <a:xfrm>
            <a:off x="4273624" y="1859100"/>
            <a:ext cx="1714500" cy="1716088"/>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96" name="Google Shape;1296;p103"/>
          <p:cNvSpPr/>
          <p:nvPr/>
        </p:nvSpPr>
        <p:spPr>
          <a:xfrm>
            <a:off x="3139927" y="1859100"/>
            <a:ext cx="1714500" cy="1716088"/>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297" name="Google Shape;1297;p103"/>
          <p:cNvSpPr/>
          <p:nvPr/>
        </p:nvSpPr>
        <p:spPr>
          <a:xfrm>
            <a:off x="3714750" y="2408340"/>
            <a:ext cx="1714500" cy="1716088"/>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298" name="Google Shape;1298;p103"/>
          <p:cNvGrpSpPr/>
          <p:nvPr/>
        </p:nvGrpSpPr>
        <p:grpSpPr>
          <a:xfrm rot="-5400000" flipH="1">
            <a:off x="5604101" y="713820"/>
            <a:ext cx="120126" cy="1360303"/>
            <a:chOff x="8582701" y="7391044"/>
            <a:chExt cx="320040" cy="3627476"/>
          </a:xfrm>
        </p:grpSpPr>
        <p:cxnSp>
          <p:nvCxnSpPr>
            <p:cNvPr id="1299" name="Google Shape;1299;p103"/>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300" name="Google Shape;1300;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301" name="Google Shape;1301;p103"/>
          <p:cNvGrpSpPr/>
          <p:nvPr/>
        </p:nvGrpSpPr>
        <p:grpSpPr>
          <a:xfrm rot="5400000" flipH="1">
            <a:off x="2891470" y="2532071"/>
            <a:ext cx="120126" cy="370146"/>
            <a:chOff x="8582701" y="10031465"/>
            <a:chExt cx="320040" cy="987055"/>
          </a:xfrm>
        </p:grpSpPr>
        <p:cxnSp>
          <p:nvCxnSpPr>
            <p:cNvPr id="1302" name="Google Shape;1302;p103"/>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303" name="Google Shape;1303;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304" name="Google Shape;1304;p103"/>
          <p:cNvSpPr txBox="1">
            <a:spLocks noGrp="1"/>
          </p:cNvSpPr>
          <p:nvPr>
            <p:ph type="title"/>
          </p:nvPr>
        </p:nvSpPr>
        <p:spPr>
          <a:xfrm>
            <a:off x="338328" y="384404"/>
            <a:ext cx="8568000" cy="668118"/>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305" name="Google Shape;1305;p103"/>
          <p:cNvSpPr txBox="1">
            <a:spLocks noGrp="1"/>
          </p:cNvSpPr>
          <p:nvPr>
            <p:ph type="subTitle" idx="1"/>
          </p:nvPr>
        </p:nvSpPr>
        <p:spPr>
          <a:xfrm>
            <a:off x="6453425" y="2499654"/>
            <a:ext cx="2236500" cy="54849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1600">
                <a:solidFill>
                  <a:schemeClr val="dk1"/>
                </a:solidFill>
              </a:defRPr>
            </a:lvl2pPr>
            <a:lvl3pPr lvl="2" algn="l">
              <a:lnSpc>
                <a:spcPct val="90000"/>
              </a:lnSpc>
              <a:spcBef>
                <a:spcPts val="0"/>
              </a:spcBef>
              <a:spcAft>
                <a:spcPts val="0"/>
              </a:spcAft>
              <a:buClr>
                <a:schemeClr val="dk1"/>
              </a:buClr>
              <a:buSzPts val="1600"/>
              <a:buFont typeface="Arial"/>
              <a:buNone/>
              <a:defRPr sz="1600">
                <a:solidFill>
                  <a:schemeClr val="dk1"/>
                </a:solidFill>
              </a:defRPr>
            </a:lvl3pPr>
            <a:lvl4pPr lvl="3" algn="l">
              <a:lnSpc>
                <a:spcPct val="90000"/>
              </a:lnSpc>
              <a:spcBef>
                <a:spcPts val="0"/>
              </a:spcBef>
              <a:spcAft>
                <a:spcPts val="0"/>
              </a:spcAft>
              <a:buClr>
                <a:schemeClr val="dk1"/>
              </a:buClr>
              <a:buSzPts val="1600"/>
              <a:buFont typeface="Arial"/>
              <a:buNone/>
              <a:defRPr sz="1600">
                <a:solidFill>
                  <a:schemeClr val="dk1"/>
                </a:solidFill>
              </a:defRPr>
            </a:lvl4pPr>
            <a:lvl5pPr lvl="4" algn="l">
              <a:lnSpc>
                <a:spcPct val="90000"/>
              </a:lnSpc>
              <a:spcBef>
                <a:spcPts val="0"/>
              </a:spcBef>
              <a:spcAft>
                <a:spcPts val="0"/>
              </a:spcAft>
              <a:buClr>
                <a:schemeClr val="dk1"/>
              </a:buClr>
              <a:buSzPts val="1600"/>
              <a:buFont typeface="Arial"/>
              <a:buNone/>
              <a:defRPr sz="1600">
                <a:solidFill>
                  <a:schemeClr val="dk1"/>
                </a:solidFill>
              </a:defRPr>
            </a:lvl5pPr>
            <a:lvl6pPr lvl="5" algn="l">
              <a:lnSpc>
                <a:spcPct val="90000"/>
              </a:lnSpc>
              <a:spcBef>
                <a:spcPts val="0"/>
              </a:spcBef>
              <a:spcAft>
                <a:spcPts val="0"/>
              </a:spcAft>
              <a:buClr>
                <a:schemeClr val="dk1"/>
              </a:buClr>
              <a:buSzPts val="1600"/>
              <a:buNone/>
              <a:defRPr sz="1600">
                <a:solidFill>
                  <a:schemeClr val="dk1"/>
                </a:solidFill>
              </a:defRPr>
            </a:lvl6pPr>
            <a:lvl7pPr lvl="6" algn="l">
              <a:lnSpc>
                <a:spcPct val="90000"/>
              </a:lnSpc>
              <a:spcBef>
                <a:spcPts val="0"/>
              </a:spcBef>
              <a:spcAft>
                <a:spcPts val="0"/>
              </a:spcAft>
              <a:buClr>
                <a:schemeClr val="dk1"/>
              </a:buClr>
              <a:buSzPts val="1600"/>
              <a:buNone/>
              <a:defRPr sz="1600">
                <a:solidFill>
                  <a:schemeClr val="dk1"/>
                </a:solidFill>
              </a:defRPr>
            </a:lvl7pPr>
            <a:lvl8pPr lvl="7" algn="l">
              <a:lnSpc>
                <a:spcPct val="90000"/>
              </a:lnSpc>
              <a:spcBef>
                <a:spcPts val="0"/>
              </a:spcBef>
              <a:spcAft>
                <a:spcPts val="0"/>
              </a:spcAft>
              <a:buClr>
                <a:schemeClr val="dk1"/>
              </a:buClr>
              <a:buSzPts val="1600"/>
              <a:buNone/>
              <a:defRPr sz="1600">
                <a:solidFill>
                  <a:schemeClr val="dk1"/>
                </a:solidFill>
              </a:defRPr>
            </a:lvl8pPr>
            <a:lvl9pPr lvl="8" algn="l">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06" name="Google Shape;1306;p103"/>
          <p:cNvSpPr txBox="1">
            <a:spLocks noGrp="1"/>
          </p:cNvSpPr>
          <p:nvPr>
            <p:ph type="subTitle" idx="2"/>
          </p:nvPr>
        </p:nvSpPr>
        <p:spPr>
          <a:xfrm>
            <a:off x="6453425" y="2200136"/>
            <a:ext cx="2236500" cy="44861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07" name="Google Shape;1307;p103"/>
          <p:cNvSpPr txBox="1">
            <a:spLocks noGrp="1"/>
          </p:cNvSpPr>
          <p:nvPr>
            <p:ph type="subTitle" idx="3"/>
          </p:nvPr>
        </p:nvSpPr>
        <p:spPr>
          <a:xfrm>
            <a:off x="6453425" y="2835514"/>
            <a:ext cx="2236500" cy="44861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200">
                <a:solidFill>
                  <a:schemeClr val="dk2"/>
                </a:solidFill>
              </a:defRPr>
            </a:lvl2pPr>
            <a:lvl3pPr lvl="2" algn="l">
              <a:lnSpc>
                <a:spcPct val="90000"/>
              </a:lnSpc>
              <a:spcBef>
                <a:spcPts val="0"/>
              </a:spcBef>
              <a:spcAft>
                <a:spcPts val="0"/>
              </a:spcAft>
              <a:buClr>
                <a:schemeClr val="dk2"/>
              </a:buClr>
              <a:buSzPts val="1200"/>
              <a:buFont typeface="Arial"/>
              <a:buNone/>
              <a:defRPr sz="1200">
                <a:solidFill>
                  <a:schemeClr val="dk2"/>
                </a:solidFill>
              </a:defRPr>
            </a:lvl3pPr>
            <a:lvl4pPr lvl="3" algn="l">
              <a:lnSpc>
                <a:spcPct val="90000"/>
              </a:lnSpc>
              <a:spcBef>
                <a:spcPts val="0"/>
              </a:spcBef>
              <a:spcAft>
                <a:spcPts val="0"/>
              </a:spcAft>
              <a:buClr>
                <a:schemeClr val="dk2"/>
              </a:buClr>
              <a:buSzPts val="1200"/>
              <a:buFont typeface="Arial"/>
              <a:buNone/>
              <a:defRPr sz="1200">
                <a:solidFill>
                  <a:schemeClr val="dk2"/>
                </a:solidFill>
              </a:defRPr>
            </a:lvl4pPr>
            <a:lvl5pPr lvl="4" algn="l">
              <a:lnSpc>
                <a:spcPct val="90000"/>
              </a:lnSpc>
              <a:spcBef>
                <a:spcPts val="0"/>
              </a:spcBef>
              <a:spcAft>
                <a:spcPts val="0"/>
              </a:spcAft>
              <a:buClr>
                <a:schemeClr val="dk2"/>
              </a:buClr>
              <a:buSzPts val="1200"/>
              <a:buFont typeface="Arial"/>
              <a:buNone/>
              <a:defRPr sz="1200">
                <a:solidFill>
                  <a:schemeClr val="dk2"/>
                </a:solidFill>
              </a:defRPr>
            </a:lvl5pPr>
            <a:lvl6pPr lvl="5" algn="l">
              <a:lnSpc>
                <a:spcPct val="90000"/>
              </a:lnSpc>
              <a:spcBef>
                <a:spcPts val="0"/>
              </a:spcBef>
              <a:spcAft>
                <a:spcPts val="0"/>
              </a:spcAft>
              <a:buClr>
                <a:schemeClr val="dk2"/>
              </a:buClr>
              <a:buSzPts val="1200"/>
              <a:buNone/>
              <a:defRPr sz="1200">
                <a:solidFill>
                  <a:schemeClr val="dk2"/>
                </a:solidFill>
              </a:defRPr>
            </a:lvl6pPr>
            <a:lvl7pPr lvl="6" algn="l">
              <a:lnSpc>
                <a:spcPct val="90000"/>
              </a:lnSpc>
              <a:spcBef>
                <a:spcPts val="0"/>
              </a:spcBef>
              <a:spcAft>
                <a:spcPts val="0"/>
              </a:spcAft>
              <a:buClr>
                <a:schemeClr val="dk2"/>
              </a:buClr>
              <a:buSzPts val="1200"/>
              <a:buNone/>
              <a:defRPr sz="1200">
                <a:solidFill>
                  <a:schemeClr val="dk2"/>
                </a:solidFill>
              </a:defRPr>
            </a:lvl7pPr>
            <a:lvl8pPr lvl="7" algn="l">
              <a:lnSpc>
                <a:spcPct val="90000"/>
              </a:lnSpc>
              <a:spcBef>
                <a:spcPts val="0"/>
              </a:spcBef>
              <a:spcAft>
                <a:spcPts val="0"/>
              </a:spcAft>
              <a:buClr>
                <a:schemeClr val="dk2"/>
              </a:buClr>
              <a:buSzPts val="1200"/>
              <a:buNone/>
              <a:defRPr sz="1200">
                <a:solidFill>
                  <a:schemeClr val="dk2"/>
                </a:solidFill>
              </a:defRPr>
            </a:lvl8pPr>
            <a:lvl9pPr lvl="8" algn="l">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08" name="Google Shape;1308;p103"/>
          <p:cNvSpPr txBox="1">
            <a:spLocks noGrp="1"/>
          </p:cNvSpPr>
          <p:nvPr>
            <p:ph type="subTitle" idx="4"/>
          </p:nvPr>
        </p:nvSpPr>
        <p:spPr>
          <a:xfrm>
            <a:off x="509825" y="2458052"/>
            <a:ext cx="2236500" cy="54849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09" name="Google Shape;1309;p103"/>
          <p:cNvSpPr txBox="1">
            <a:spLocks noGrp="1"/>
          </p:cNvSpPr>
          <p:nvPr>
            <p:ph type="subTitle" idx="5"/>
          </p:nvPr>
        </p:nvSpPr>
        <p:spPr>
          <a:xfrm>
            <a:off x="509825" y="2158533"/>
            <a:ext cx="22365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10" name="Google Shape;1310;p103"/>
          <p:cNvSpPr txBox="1">
            <a:spLocks noGrp="1"/>
          </p:cNvSpPr>
          <p:nvPr>
            <p:ph type="subTitle" idx="6"/>
          </p:nvPr>
        </p:nvSpPr>
        <p:spPr>
          <a:xfrm>
            <a:off x="509825" y="2793911"/>
            <a:ext cx="22365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11" name="Google Shape;1311;p103"/>
          <p:cNvSpPr txBox="1">
            <a:spLocks noGrp="1"/>
          </p:cNvSpPr>
          <p:nvPr>
            <p:ph type="subTitle" idx="7"/>
          </p:nvPr>
        </p:nvSpPr>
        <p:spPr>
          <a:xfrm>
            <a:off x="509825" y="3754651"/>
            <a:ext cx="2236500" cy="548490"/>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1600">
                <a:solidFill>
                  <a:schemeClr val="dk1"/>
                </a:solidFill>
              </a:defRPr>
            </a:lvl2pPr>
            <a:lvl3pPr lvl="2" algn="r">
              <a:lnSpc>
                <a:spcPct val="90000"/>
              </a:lnSpc>
              <a:spcBef>
                <a:spcPts val="0"/>
              </a:spcBef>
              <a:spcAft>
                <a:spcPts val="0"/>
              </a:spcAft>
              <a:buClr>
                <a:schemeClr val="dk1"/>
              </a:buClr>
              <a:buSzPts val="1600"/>
              <a:buFont typeface="Arial"/>
              <a:buNone/>
              <a:defRPr sz="1600">
                <a:solidFill>
                  <a:schemeClr val="dk1"/>
                </a:solidFill>
              </a:defRPr>
            </a:lvl3pPr>
            <a:lvl4pPr lvl="3" algn="r">
              <a:lnSpc>
                <a:spcPct val="90000"/>
              </a:lnSpc>
              <a:spcBef>
                <a:spcPts val="0"/>
              </a:spcBef>
              <a:spcAft>
                <a:spcPts val="0"/>
              </a:spcAft>
              <a:buClr>
                <a:schemeClr val="dk1"/>
              </a:buClr>
              <a:buSzPts val="1600"/>
              <a:buFont typeface="Arial"/>
              <a:buNone/>
              <a:defRPr sz="1600">
                <a:solidFill>
                  <a:schemeClr val="dk1"/>
                </a:solidFill>
              </a:defRPr>
            </a:lvl4pPr>
            <a:lvl5pPr lvl="4" algn="r">
              <a:lnSpc>
                <a:spcPct val="90000"/>
              </a:lnSpc>
              <a:spcBef>
                <a:spcPts val="0"/>
              </a:spcBef>
              <a:spcAft>
                <a:spcPts val="0"/>
              </a:spcAft>
              <a:buClr>
                <a:schemeClr val="dk1"/>
              </a:buClr>
              <a:buSzPts val="1600"/>
              <a:buFont typeface="Arial"/>
              <a:buNone/>
              <a:defRPr sz="1600">
                <a:solidFill>
                  <a:schemeClr val="dk1"/>
                </a:solidFill>
              </a:defRPr>
            </a:lvl5pPr>
            <a:lvl6pPr lvl="5" algn="r">
              <a:lnSpc>
                <a:spcPct val="90000"/>
              </a:lnSpc>
              <a:spcBef>
                <a:spcPts val="0"/>
              </a:spcBef>
              <a:spcAft>
                <a:spcPts val="0"/>
              </a:spcAft>
              <a:buClr>
                <a:schemeClr val="dk1"/>
              </a:buClr>
              <a:buSzPts val="1600"/>
              <a:buNone/>
              <a:defRPr sz="1600">
                <a:solidFill>
                  <a:schemeClr val="dk1"/>
                </a:solidFill>
              </a:defRPr>
            </a:lvl6pPr>
            <a:lvl7pPr lvl="6" algn="r">
              <a:lnSpc>
                <a:spcPct val="90000"/>
              </a:lnSpc>
              <a:spcBef>
                <a:spcPts val="0"/>
              </a:spcBef>
              <a:spcAft>
                <a:spcPts val="0"/>
              </a:spcAft>
              <a:buClr>
                <a:schemeClr val="dk1"/>
              </a:buClr>
              <a:buSzPts val="1600"/>
              <a:buNone/>
              <a:defRPr sz="1600">
                <a:solidFill>
                  <a:schemeClr val="dk1"/>
                </a:solidFill>
              </a:defRPr>
            </a:lvl7pPr>
            <a:lvl8pPr lvl="7" algn="r">
              <a:lnSpc>
                <a:spcPct val="90000"/>
              </a:lnSpc>
              <a:spcBef>
                <a:spcPts val="0"/>
              </a:spcBef>
              <a:spcAft>
                <a:spcPts val="0"/>
              </a:spcAft>
              <a:buClr>
                <a:schemeClr val="dk1"/>
              </a:buClr>
              <a:buSzPts val="1600"/>
              <a:buNone/>
              <a:defRPr sz="1600">
                <a:solidFill>
                  <a:schemeClr val="dk1"/>
                </a:solidFill>
              </a:defRPr>
            </a:lvl8pPr>
            <a:lvl9pPr lvl="8" algn="r">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12" name="Google Shape;1312;p103"/>
          <p:cNvSpPr txBox="1">
            <a:spLocks noGrp="1"/>
          </p:cNvSpPr>
          <p:nvPr>
            <p:ph type="subTitle" idx="8"/>
          </p:nvPr>
        </p:nvSpPr>
        <p:spPr>
          <a:xfrm>
            <a:off x="509825" y="3455133"/>
            <a:ext cx="2236500" cy="448615"/>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13" name="Google Shape;1313;p103"/>
          <p:cNvSpPr txBox="1">
            <a:spLocks noGrp="1"/>
          </p:cNvSpPr>
          <p:nvPr>
            <p:ph type="subTitle" idx="9"/>
          </p:nvPr>
        </p:nvSpPr>
        <p:spPr>
          <a:xfrm>
            <a:off x="509825" y="4090510"/>
            <a:ext cx="2236500" cy="448615"/>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200">
                <a:solidFill>
                  <a:schemeClr val="dk2"/>
                </a:solidFill>
              </a:defRPr>
            </a:lvl2pPr>
            <a:lvl3pPr lvl="2" algn="r">
              <a:lnSpc>
                <a:spcPct val="90000"/>
              </a:lnSpc>
              <a:spcBef>
                <a:spcPts val="0"/>
              </a:spcBef>
              <a:spcAft>
                <a:spcPts val="0"/>
              </a:spcAft>
              <a:buClr>
                <a:schemeClr val="dk2"/>
              </a:buClr>
              <a:buSzPts val="1200"/>
              <a:buFont typeface="Arial"/>
              <a:buNone/>
              <a:defRPr sz="1200">
                <a:solidFill>
                  <a:schemeClr val="dk2"/>
                </a:solidFill>
              </a:defRPr>
            </a:lvl3pPr>
            <a:lvl4pPr lvl="3" algn="r">
              <a:lnSpc>
                <a:spcPct val="90000"/>
              </a:lnSpc>
              <a:spcBef>
                <a:spcPts val="0"/>
              </a:spcBef>
              <a:spcAft>
                <a:spcPts val="0"/>
              </a:spcAft>
              <a:buClr>
                <a:schemeClr val="dk2"/>
              </a:buClr>
              <a:buSzPts val="1200"/>
              <a:buFont typeface="Arial"/>
              <a:buNone/>
              <a:defRPr sz="1200">
                <a:solidFill>
                  <a:schemeClr val="dk2"/>
                </a:solidFill>
              </a:defRPr>
            </a:lvl4pPr>
            <a:lvl5pPr lvl="4" algn="r">
              <a:lnSpc>
                <a:spcPct val="90000"/>
              </a:lnSpc>
              <a:spcBef>
                <a:spcPts val="0"/>
              </a:spcBef>
              <a:spcAft>
                <a:spcPts val="0"/>
              </a:spcAft>
              <a:buClr>
                <a:schemeClr val="dk2"/>
              </a:buClr>
              <a:buSzPts val="1200"/>
              <a:buFont typeface="Arial"/>
              <a:buNone/>
              <a:defRPr sz="1200">
                <a:solidFill>
                  <a:schemeClr val="dk2"/>
                </a:solidFill>
              </a:defRPr>
            </a:lvl5pPr>
            <a:lvl6pPr lvl="5" algn="r">
              <a:lnSpc>
                <a:spcPct val="90000"/>
              </a:lnSpc>
              <a:spcBef>
                <a:spcPts val="0"/>
              </a:spcBef>
              <a:spcAft>
                <a:spcPts val="0"/>
              </a:spcAft>
              <a:buClr>
                <a:schemeClr val="dk2"/>
              </a:buClr>
              <a:buSzPts val="1200"/>
              <a:buNone/>
              <a:defRPr sz="1200">
                <a:solidFill>
                  <a:schemeClr val="dk2"/>
                </a:solidFill>
              </a:defRPr>
            </a:lvl6pPr>
            <a:lvl7pPr lvl="6" algn="r">
              <a:lnSpc>
                <a:spcPct val="90000"/>
              </a:lnSpc>
              <a:spcBef>
                <a:spcPts val="0"/>
              </a:spcBef>
              <a:spcAft>
                <a:spcPts val="0"/>
              </a:spcAft>
              <a:buClr>
                <a:schemeClr val="dk2"/>
              </a:buClr>
              <a:buSzPts val="1200"/>
              <a:buNone/>
              <a:defRPr sz="1200">
                <a:solidFill>
                  <a:schemeClr val="dk2"/>
                </a:solidFill>
              </a:defRPr>
            </a:lvl7pPr>
            <a:lvl8pPr lvl="7" algn="r">
              <a:lnSpc>
                <a:spcPct val="90000"/>
              </a:lnSpc>
              <a:spcBef>
                <a:spcPts val="0"/>
              </a:spcBef>
              <a:spcAft>
                <a:spcPts val="0"/>
              </a:spcAft>
              <a:buClr>
                <a:schemeClr val="dk2"/>
              </a:buClr>
              <a:buSzPts val="1200"/>
              <a:buNone/>
              <a:defRPr sz="1200">
                <a:solidFill>
                  <a:schemeClr val="dk2"/>
                </a:solidFill>
              </a:defRPr>
            </a:lvl8pPr>
            <a:lvl9pPr lvl="8" algn="r">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14" name="Google Shape;1314;p103"/>
          <p:cNvSpPr txBox="1">
            <a:spLocks noGrp="1"/>
          </p:cNvSpPr>
          <p:nvPr>
            <p:ph type="body" idx="13"/>
          </p:nvPr>
        </p:nvSpPr>
        <p:spPr>
          <a:xfrm>
            <a:off x="6453426" y="1056428"/>
            <a:ext cx="2236499" cy="34018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2"/>
              </a:buClr>
              <a:buSzPts val="1000"/>
              <a:buFont typeface="Arial"/>
              <a:buNone/>
              <a:defRPr sz="1000">
                <a:solidFill>
                  <a:schemeClr val="dk2"/>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5" name="Google Shape;1315;p103"/>
          <p:cNvSpPr txBox="1">
            <a:spLocks noGrp="1"/>
          </p:cNvSpPr>
          <p:nvPr>
            <p:ph type="body" idx="14"/>
          </p:nvPr>
        </p:nvSpPr>
        <p:spPr>
          <a:xfrm>
            <a:off x="6451932" y="1319901"/>
            <a:ext cx="2236499" cy="4486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6" name="Google Shape;1316;p103"/>
          <p:cNvSpPr txBox="1">
            <a:spLocks noGrp="1"/>
          </p:cNvSpPr>
          <p:nvPr>
            <p:ph type="body" idx="15"/>
          </p:nvPr>
        </p:nvSpPr>
        <p:spPr>
          <a:xfrm>
            <a:off x="6450438" y="1601762"/>
            <a:ext cx="2236499" cy="4486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a:lnSpc>
                <a:spcPct val="90000"/>
              </a:lnSpc>
              <a:spcBef>
                <a:spcPts val="375"/>
              </a:spcBef>
              <a:spcAft>
                <a:spcPts val="0"/>
              </a:spcAft>
              <a:buClr>
                <a:schemeClr val="dk2"/>
              </a:buClr>
              <a:buSzPts val="1800"/>
              <a:buNone/>
              <a:defRPr/>
            </a:lvl2pPr>
            <a:lvl3pPr marL="1371600" lvl="2" indent="-228600" algn="l">
              <a:lnSpc>
                <a:spcPct val="90000"/>
              </a:lnSpc>
              <a:spcBef>
                <a:spcPts val="375"/>
              </a:spcBef>
              <a:spcAft>
                <a:spcPts val="0"/>
              </a:spcAft>
              <a:buClr>
                <a:schemeClr val="dk2"/>
              </a:buClr>
              <a:buSzPts val="1800"/>
              <a:buNone/>
              <a:defRPr/>
            </a:lvl3pPr>
            <a:lvl4pPr marL="1828800" lvl="3" indent="-228600" algn="l">
              <a:lnSpc>
                <a:spcPct val="90000"/>
              </a:lnSpc>
              <a:spcBef>
                <a:spcPts val="375"/>
              </a:spcBef>
              <a:spcAft>
                <a:spcPts val="0"/>
              </a:spcAft>
              <a:buClr>
                <a:schemeClr val="dk2"/>
              </a:buClr>
              <a:buSzPts val="1800"/>
              <a:buNone/>
              <a:defRPr/>
            </a:lvl4pPr>
            <a:lvl5pPr marL="2286000" lvl="4" indent="-228600" algn="l">
              <a:lnSpc>
                <a:spcPct val="90000"/>
              </a:lnSpc>
              <a:spcBef>
                <a:spcPts val="375"/>
              </a:spcBef>
              <a:spcAft>
                <a:spcPts val="0"/>
              </a:spcAft>
              <a:buClr>
                <a:schemeClr val="dk2"/>
              </a:buClr>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png"/><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2.xml"/><Relationship Id="rId117" Type="http://schemas.openxmlformats.org/officeDocument/2006/relationships/slideLayout" Target="../slideLayouts/slideLayout233.xml"/><Relationship Id="rId21" Type="http://schemas.openxmlformats.org/officeDocument/2006/relationships/slideLayout" Target="../slideLayouts/slideLayout137.xml"/><Relationship Id="rId42" Type="http://schemas.openxmlformats.org/officeDocument/2006/relationships/slideLayout" Target="../slideLayouts/slideLayout158.xml"/><Relationship Id="rId47" Type="http://schemas.openxmlformats.org/officeDocument/2006/relationships/slideLayout" Target="../slideLayouts/slideLayout163.xml"/><Relationship Id="rId63" Type="http://schemas.openxmlformats.org/officeDocument/2006/relationships/slideLayout" Target="../slideLayouts/slideLayout179.xml"/><Relationship Id="rId68" Type="http://schemas.openxmlformats.org/officeDocument/2006/relationships/slideLayout" Target="../slideLayouts/slideLayout184.xml"/><Relationship Id="rId84" Type="http://schemas.openxmlformats.org/officeDocument/2006/relationships/slideLayout" Target="../slideLayouts/slideLayout200.xml"/><Relationship Id="rId89" Type="http://schemas.openxmlformats.org/officeDocument/2006/relationships/slideLayout" Target="../slideLayouts/slideLayout205.xml"/><Relationship Id="rId112" Type="http://schemas.openxmlformats.org/officeDocument/2006/relationships/slideLayout" Target="../slideLayouts/slideLayout228.xml"/><Relationship Id="rId16" Type="http://schemas.openxmlformats.org/officeDocument/2006/relationships/slideLayout" Target="../slideLayouts/slideLayout132.xml"/><Relationship Id="rId107" Type="http://schemas.openxmlformats.org/officeDocument/2006/relationships/slideLayout" Target="../slideLayouts/slideLayout223.xml"/><Relationship Id="rId11" Type="http://schemas.openxmlformats.org/officeDocument/2006/relationships/slideLayout" Target="../slideLayouts/slideLayout127.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53" Type="http://schemas.openxmlformats.org/officeDocument/2006/relationships/slideLayout" Target="../slideLayouts/slideLayout169.xml"/><Relationship Id="rId58" Type="http://schemas.openxmlformats.org/officeDocument/2006/relationships/slideLayout" Target="../slideLayouts/slideLayout174.xml"/><Relationship Id="rId74" Type="http://schemas.openxmlformats.org/officeDocument/2006/relationships/slideLayout" Target="../slideLayouts/slideLayout190.xml"/><Relationship Id="rId79" Type="http://schemas.openxmlformats.org/officeDocument/2006/relationships/slideLayout" Target="../slideLayouts/slideLayout195.xml"/><Relationship Id="rId102" Type="http://schemas.openxmlformats.org/officeDocument/2006/relationships/slideLayout" Target="../slideLayouts/slideLayout218.xml"/><Relationship Id="rId5" Type="http://schemas.openxmlformats.org/officeDocument/2006/relationships/slideLayout" Target="../slideLayouts/slideLayout121.xml"/><Relationship Id="rId90" Type="http://schemas.openxmlformats.org/officeDocument/2006/relationships/slideLayout" Target="../slideLayouts/slideLayout206.xml"/><Relationship Id="rId95" Type="http://schemas.openxmlformats.org/officeDocument/2006/relationships/slideLayout" Target="../slideLayouts/slideLayout211.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43" Type="http://schemas.openxmlformats.org/officeDocument/2006/relationships/slideLayout" Target="../slideLayouts/slideLayout159.xml"/><Relationship Id="rId48" Type="http://schemas.openxmlformats.org/officeDocument/2006/relationships/slideLayout" Target="../slideLayouts/slideLayout164.xml"/><Relationship Id="rId64" Type="http://schemas.openxmlformats.org/officeDocument/2006/relationships/slideLayout" Target="../slideLayouts/slideLayout180.xml"/><Relationship Id="rId69" Type="http://schemas.openxmlformats.org/officeDocument/2006/relationships/slideLayout" Target="../slideLayouts/slideLayout185.xml"/><Relationship Id="rId113" Type="http://schemas.openxmlformats.org/officeDocument/2006/relationships/slideLayout" Target="../slideLayouts/slideLayout229.xml"/><Relationship Id="rId118" Type="http://schemas.openxmlformats.org/officeDocument/2006/relationships/theme" Target="../theme/theme2.xml"/><Relationship Id="rId80" Type="http://schemas.openxmlformats.org/officeDocument/2006/relationships/slideLayout" Target="../slideLayouts/slideLayout196.xml"/><Relationship Id="rId85" Type="http://schemas.openxmlformats.org/officeDocument/2006/relationships/slideLayout" Target="../slideLayouts/slideLayout201.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59" Type="http://schemas.openxmlformats.org/officeDocument/2006/relationships/slideLayout" Target="../slideLayouts/slideLayout175.xml"/><Relationship Id="rId103" Type="http://schemas.openxmlformats.org/officeDocument/2006/relationships/slideLayout" Target="../slideLayouts/slideLayout219.xml"/><Relationship Id="rId108" Type="http://schemas.openxmlformats.org/officeDocument/2006/relationships/slideLayout" Target="../slideLayouts/slideLayout224.xml"/><Relationship Id="rId54" Type="http://schemas.openxmlformats.org/officeDocument/2006/relationships/slideLayout" Target="../slideLayouts/slideLayout170.xml"/><Relationship Id="rId70" Type="http://schemas.openxmlformats.org/officeDocument/2006/relationships/slideLayout" Target="../slideLayouts/slideLayout186.xml"/><Relationship Id="rId75" Type="http://schemas.openxmlformats.org/officeDocument/2006/relationships/slideLayout" Target="../slideLayouts/slideLayout191.xml"/><Relationship Id="rId91" Type="http://schemas.openxmlformats.org/officeDocument/2006/relationships/slideLayout" Target="../slideLayouts/slideLayout207.xml"/><Relationship Id="rId96" Type="http://schemas.openxmlformats.org/officeDocument/2006/relationships/slideLayout" Target="../slideLayouts/slideLayout212.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49" Type="http://schemas.openxmlformats.org/officeDocument/2006/relationships/slideLayout" Target="../slideLayouts/slideLayout165.xml"/><Relationship Id="rId114" Type="http://schemas.openxmlformats.org/officeDocument/2006/relationships/slideLayout" Target="../slideLayouts/slideLayout230.xml"/><Relationship Id="rId119" Type="http://schemas.openxmlformats.org/officeDocument/2006/relationships/image" Target="../media/image1.png"/><Relationship Id="rId10" Type="http://schemas.openxmlformats.org/officeDocument/2006/relationships/slideLayout" Target="../slideLayouts/slideLayout126.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52" Type="http://schemas.openxmlformats.org/officeDocument/2006/relationships/slideLayout" Target="../slideLayouts/slideLayout168.xml"/><Relationship Id="rId60" Type="http://schemas.openxmlformats.org/officeDocument/2006/relationships/slideLayout" Target="../slideLayouts/slideLayout176.xml"/><Relationship Id="rId65" Type="http://schemas.openxmlformats.org/officeDocument/2006/relationships/slideLayout" Target="../slideLayouts/slideLayout181.xml"/><Relationship Id="rId73" Type="http://schemas.openxmlformats.org/officeDocument/2006/relationships/slideLayout" Target="../slideLayouts/slideLayout189.xml"/><Relationship Id="rId78" Type="http://schemas.openxmlformats.org/officeDocument/2006/relationships/slideLayout" Target="../slideLayouts/slideLayout194.xml"/><Relationship Id="rId81" Type="http://schemas.openxmlformats.org/officeDocument/2006/relationships/slideLayout" Target="../slideLayouts/slideLayout197.xml"/><Relationship Id="rId86" Type="http://schemas.openxmlformats.org/officeDocument/2006/relationships/slideLayout" Target="../slideLayouts/slideLayout202.xml"/><Relationship Id="rId94" Type="http://schemas.openxmlformats.org/officeDocument/2006/relationships/slideLayout" Target="../slideLayouts/slideLayout210.xml"/><Relationship Id="rId99" Type="http://schemas.openxmlformats.org/officeDocument/2006/relationships/slideLayout" Target="../slideLayouts/slideLayout215.xml"/><Relationship Id="rId101" Type="http://schemas.openxmlformats.org/officeDocument/2006/relationships/slideLayout" Target="../slideLayouts/slideLayout21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9" Type="http://schemas.openxmlformats.org/officeDocument/2006/relationships/slideLayout" Target="../slideLayouts/slideLayout155.xml"/><Relationship Id="rId109" Type="http://schemas.openxmlformats.org/officeDocument/2006/relationships/slideLayout" Target="../slideLayouts/slideLayout225.xml"/><Relationship Id="rId34" Type="http://schemas.openxmlformats.org/officeDocument/2006/relationships/slideLayout" Target="../slideLayouts/slideLayout150.xml"/><Relationship Id="rId50" Type="http://schemas.openxmlformats.org/officeDocument/2006/relationships/slideLayout" Target="../slideLayouts/slideLayout166.xml"/><Relationship Id="rId55" Type="http://schemas.openxmlformats.org/officeDocument/2006/relationships/slideLayout" Target="../slideLayouts/slideLayout171.xml"/><Relationship Id="rId76" Type="http://schemas.openxmlformats.org/officeDocument/2006/relationships/slideLayout" Target="../slideLayouts/slideLayout192.xml"/><Relationship Id="rId97" Type="http://schemas.openxmlformats.org/officeDocument/2006/relationships/slideLayout" Target="../slideLayouts/slideLayout213.xml"/><Relationship Id="rId104" Type="http://schemas.openxmlformats.org/officeDocument/2006/relationships/slideLayout" Target="../slideLayouts/slideLayout220.xml"/><Relationship Id="rId7" Type="http://schemas.openxmlformats.org/officeDocument/2006/relationships/slideLayout" Target="../slideLayouts/slideLayout123.xml"/><Relationship Id="rId71" Type="http://schemas.openxmlformats.org/officeDocument/2006/relationships/slideLayout" Target="../slideLayouts/slideLayout187.xml"/><Relationship Id="rId92" Type="http://schemas.openxmlformats.org/officeDocument/2006/relationships/slideLayout" Target="../slideLayouts/slideLayout208.xml"/><Relationship Id="rId2" Type="http://schemas.openxmlformats.org/officeDocument/2006/relationships/slideLayout" Target="../slideLayouts/slideLayout118.xml"/><Relationship Id="rId29" Type="http://schemas.openxmlformats.org/officeDocument/2006/relationships/slideLayout" Target="../slideLayouts/slideLayout145.xml"/><Relationship Id="rId24" Type="http://schemas.openxmlformats.org/officeDocument/2006/relationships/slideLayout" Target="../slideLayouts/slideLayout140.xml"/><Relationship Id="rId40" Type="http://schemas.openxmlformats.org/officeDocument/2006/relationships/slideLayout" Target="../slideLayouts/slideLayout156.xml"/><Relationship Id="rId45" Type="http://schemas.openxmlformats.org/officeDocument/2006/relationships/slideLayout" Target="../slideLayouts/slideLayout161.xml"/><Relationship Id="rId66" Type="http://schemas.openxmlformats.org/officeDocument/2006/relationships/slideLayout" Target="../slideLayouts/slideLayout182.xml"/><Relationship Id="rId87" Type="http://schemas.openxmlformats.org/officeDocument/2006/relationships/slideLayout" Target="../slideLayouts/slideLayout203.xml"/><Relationship Id="rId110" Type="http://schemas.openxmlformats.org/officeDocument/2006/relationships/slideLayout" Target="../slideLayouts/slideLayout226.xml"/><Relationship Id="rId115" Type="http://schemas.openxmlformats.org/officeDocument/2006/relationships/slideLayout" Target="../slideLayouts/slideLayout231.xml"/><Relationship Id="rId61" Type="http://schemas.openxmlformats.org/officeDocument/2006/relationships/slideLayout" Target="../slideLayouts/slideLayout177.xml"/><Relationship Id="rId82" Type="http://schemas.openxmlformats.org/officeDocument/2006/relationships/slideLayout" Target="../slideLayouts/slideLayout198.xml"/><Relationship Id="rId19" Type="http://schemas.openxmlformats.org/officeDocument/2006/relationships/slideLayout" Target="../slideLayouts/slideLayout135.xml"/><Relationship Id="rId14" Type="http://schemas.openxmlformats.org/officeDocument/2006/relationships/slideLayout" Target="../slideLayouts/slideLayout130.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56" Type="http://schemas.openxmlformats.org/officeDocument/2006/relationships/slideLayout" Target="../slideLayouts/slideLayout172.xml"/><Relationship Id="rId77" Type="http://schemas.openxmlformats.org/officeDocument/2006/relationships/slideLayout" Target="../slideLayouts/slideLayout193.xml"/><Relationship Id="rId100" Type="http://schemas.openxmlformats.org/officeDocument/2006/relationships/slideLayout" Target="../slideLayouts/slideLayout216.xml"/><Relationship Id="rId105" Type="http://schemas.openxmlformats.org/officeDocument/2006/relationships/slideLayout" Target="../slideLayouts/slideLayout221.xml"/><Relationship Id="rId8" Type="http://schemas.openxmlformats.org/officeDocument/2006/relationships/slideLayout" Target="../slideLayouts/slideLayout124.xml"/><Relationship Id="rId51" Type="http://schemas.openxmlformats.org/officeDocument/2006/relationships/slideLayout" Target="../slideLayouts/slideLayout167.xml"/><Relationship Id="rId72" Type="http://schemas.openxmlformats.org/officeDocument/2006/relationships/slideLayout" Target="../slideLayouts/slideLayout188.xml"/><Relationship Id="rId93" Type="http://schemas.openxmlformats.org/officeDocument/2006/relationships/slideLayout" Target="../slideLayouts/slideLayout209.xml"/><Relationship Id="rId98" Type="http://schemas.openxmlformats.org/officeDocument/2006/relationships/slideLayout" Target="../slideLayouts/slideLayout214.xml"/><Relationship Id="rId3" Type="http://schemas.openxmlformats.org/officeDocument/2006/relationships/slideLayout" Target="../slideLayouts/slideLayout119.xml"/><Relationship Id="rId25" Type="http://schemas.openxmlformats.org/officeDocument/2006/relationships/slideLayout" Target="../slideLayouts/slideLayout141.xml"/><Relationship Id="rId46" Type="http://schemas.openxmlformats.org/officeDocument/2006/relationships/slideLayout" Target="../slideLayouts/slideLayout162.xml"/><Relationship Id="rId67" Type="http://schemas.openxmlformats.org/officeDocument/2006/relationships/slideLayout" Target="../slideLayouts/slideLayout183.xml"/><Relationship Id="rId116" Type="http://schemas.openxmlformats.org/officeDocument/2006/relationships/slideLayout" Target="../slideLayouts/slideLayout232.xml"/><Relationship Id="rId20" Type="http://schemas.openxmlformats.org/officeDocument/2006/relationships/slideLayout" Target="../slideLayouts/slideLayout136.xml"/><Relationship Id="rId41" Type="http://schemas.openxmlformats.org/officeDocument/2006/relationships/slideLayout" Target="../slideLayouts/slideLayout157.xml"/><Relationship Id="rId62" Type="http://schemas.openxmlformats.org/officeDocument/2006/relationships/slideLayout" Target="../slideLayouts/slideLayout178.xml"/><Relationship Id="rId83" Type="http://schemas.openxmlformats.org/officeDocument/2006/relationships/slideLayout" Target="../slideLayouts/slideLayout199.xml"/><Relationship Id="rId88" Type="http://schemas.openxmlformats.org/officeDocument/2006/relationships/slideLayout" Target="../slideLayouts/slideLayout204.xml"/><Relationship Id="rId111" Type="http://schemas.openxmlformats.org/officeDocument/2006/relationships/slideLayout" Target="../slideLayouts/slideLayout227.xml"/><Relationship Id="rId15" Type="http://schemas.openxmlformats.org/officeDocument/2006/relationships/slideLayout" Target="../slideLayouts/slideLayout131.xml"/><Relationship Id="rId36" Type="http://schemas.openxmlformats.org/officeDocument/2006/relationships/slideLayout" Target="../slideLayouts/slideLayout152.xml"/><Relationship Id="rId57" Type="http://schemas.openxmlformats.org/officeDocument/2006/relationships/slideLayout" Target="../slideLayouts/slideLayout173.xml"/><Relationship Id="rId106" Type="http://schemas.openxmlformats.org/officeDocument/2006/relationships/slideLayout" Target="../slideLayouts/slideLayout2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theme" Target="../theme/theme3.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39" Type="http://schemas.openxmlformats.org/officeDocument/2006/relationships/slideLayout" Target="../slideLayouts/slideLayout288.xml"/><Relationship Id="rId21" Type="http://schemas.openxmlformats.org/officeDocument/2006/relationships/slideLayout" Target="../slideLayouts/slideLayout270.xml"/><Relationship Id="rId34" Type="http://schemas.openxmlformats.org/officeDocument/2006/relationships/slideLayout" Target="../slideLayouts/slideLayout283.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38" Type="http://schemas.openxmlformats.org/officeDocument/2006/relationships/slideLayout" Target="../slideLayouts/slideLayout287.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37" Type="http://schemas.openxmlformats.org/officeDocument/2006/relationships/slideLayout" Target="../slideLayouts/slideLayout286.xml"/><Relationship Id="rId40" Type="http://schemas.openxmlformats.org/officeDocument/2006/relationships/theme" Target="../theme/theme4.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36" Type="http://schemas.openxmlformats.org/officeDocument/2006/relationships/slideLayout" Target="../slideLayouts/slideLayout285.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slideLayout" Target="../slideLayouts/slideLayout284.xml"/><Relationship Id="rId8" Type="http://schemas.openxmlformats.org/officeDocument/2006/relationships/slideLayout" Target="../slideLayouts/slideLayout257.xml"/><Relationship Id="rId3" Type="http://schemas.openxmlformats.org/officeDocument/2006/relationships/slideLayout" Target="../slideLayouts/slideLayout25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26" Type="http://schemas.openxmlformats.org/officeDocument/2006/relationships/slideLayout" Target="../slideLayouts/slideLayout314.xml"/><Relationship Id="rId39" Type="http://schemas.openxmlformats.org/officeDocument/2006/relationships/slideLayout" Target="../slideLayouts/slideLayout327.xml"/><Relationship Id="rId21" Type="http://schemas.openxmlformats.org/officeDocument/2006/relationships/slideLayout" Target="../slideLayouts/slideLayout309.xml"/><Relationship Id="rId34" Type="http://schemas.openxmlformats.org/officeDocument/2006/relationships/slideLayout" Target="../slideLayouts/slideLayout322.xml"/><Relationship Id="rId42" Type="http://schemas.openxmlformats.org/officeDocument/2006/relationships/slideLayout" Target="../slideLayouts/slideLayout330.xml"/><Relationship Id="rId47" Type="http://schemas.openxmlformats.org/officeDocument/2006/relationships/slideLayout" Target="../slideLayouts/slideLayout335.xml"/><Relationship Id="rId7" Type="http://schemas.openxmlformats.org/officeDocument/2006/relationships/slideLayout" Target="../slideLayouts/slideLayout295.xml"/><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9" Type="http://schemas.openxmlformats.org/officeDocument/2006/relationships/slideLayout" Target="../slideLayouts/slideLayout317.xml"/><Relationship Id="rId11" Type="http://schemas.openxmlformats.org/officeDocument/2006/relationships/slideLayout" Target="../slideLayouts/slideLayout299.xml"/><Relationship Id="rId24" Type="http://schemas.openxmlformats.org/officeDocument/2006/relationships/slideLayout" Target="../slideLayouts/slideLayout312.xml"/><Relationship Id="rId32" Type="http://schemas.openxmlformats.org/officeDocument/2006/relationships/slideLayout" Target="../slideLayouts/slideLayout320.xml"/><Relationship Id="rId37" Type="http://schemas.openxmlformats.org/officeDocument/2006/relationships/slideLayout" Target="../slideLayouts/slideLayout325.xml"/><Relationship Id="rId40" Type="http://schemas.openxmlformats.org/officeDocument/2006/relationships/slideLayout" Target="../slideLayouts/slideLayout328.xml"/><Relationship Id="rId45" Type="http://schemas.openxmlformats.org/officeDocument/2006/relationships/slideLayout" Target="../slideLayouts/slideLayout333.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slideLayout" Target="../slideLayouts/slideLayout311.xml"/><Relationship Id="rId28" Type="http://schemas.openxmlformats.org/officeDocument/2006/relationships/slideLayout" Target="../slideLayouts/slideLayout316.xml"/><Relationship Id="rId36" Type="http://schemas.openxmlformats.org/officeDocument/2006/relationships/slideLayout" Target="../slideLayouts/slideLayout324.xml"/><Relationship Id="rId49" Type="http://schemas.openxmlformats.org/officeDocument/2006/relationships/theme" Target="../theme/theme5.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31" Type="http://schemas.openxmlformats.org/officeDocument/2006/relationships/slideLayout" Target="../slideLayouts/slideLayout319.xml"/><Relationship Id="rId44" Type="http://schemas.openxmlformats.org/officeDocument/2006/relationships/slideLayout" Target="../slideLayouts/slideLayout332.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slideLayout" Target="../slideLayouts/slideLayout310.xml"/><Relationship Id="rId27" Type="http://schemas.openxmlformats.org/officeDocument/2006/relationships/slideLayout" Target="../slideLayouts/slideLayout315.xml"/><Relationship Id="rId30" Type="http://schemas.openxmlformats.org/officeDocument/2006/relationships/slideLayout" Target="../slideLayouts/slideLayout318.xml"/><Relationship Id="rId35" Type="http://schemas.openxmlformats.org/officeDocument/2006/relationships/slideLayout" Target="../slideLayouts/slideLayout323.xml"/><Relationship Id="rId43" Type="http://schemas.openxmlformats.org/officeDocument/2006/relationships/slideLayout" Target="../slideLayouts/slideLayout331.xml"/><Relationship Id="rId48" Type="http://schemas.openxmlformats.org/officeDocument/2006/relationships/slideLayout" Target="../slideLayouts/slideLayout336.xml"/><Relationship Id="rId8" Type="http://schemas.openxmlformats.org/officeDocument/2006/relationships/slideLayout" Target="../slideLayouts/slideLayout296.xml"/><Relationship Id="rId3" Type="http://schemas.openxmlformats.org/officeDocument/2006/relationships/slideLayout" Target="../slideLayouts/slideLayout291.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5" Type="http://schemas.openxmlformats.org/officeDocument/2006/relationships/slideLayout" Target="../slideLayouts/slideLayout313.xml"/><Relationship Id="rId33" Type="http://schemas.openxmlformats.org/officeDocument/2006/relationships/slideLayout" Target="../slideLayouts/slideLayout321.xml"/><Relationship Id="rId38" Type="http://schemas.openxmlformats.org/officeDocument/2006/relationships/slideLayout" Target="../slideLayouts/slideLayout326.xml"/><Relationship Id="rId46" Type="http://schemas.openxmlformats.org/officeDocument/2006/relationships/slideLayout" Target="../slideLayouts/slideLayout334.xml"/><Relationship Id="rId20" Type="http://schemas.openxmlformats.org/officeDocument/2006/relationships/slideLayout" Target="../slideLayouts/slideLayout308.xml"/><Relationship Id="rId41" Type="http://schemas.openxmlformats.org/officeDocument/2006/relationships/slideLayout" Target="../slideLayouts/slideLayout329.xml"/><Relationship Id="rId1" Type="http://schemas.openxmlformats.org/officeDocument/2006/relationships/slideLayout" Target="../slideLayouts/slideLayout289.xml"/><Relationship Id="rId6" Type="http://schemas.openxmlformats.org/officeDocument/2006/relationships/slideLayout" Target="../slideLayouts/slideLayout29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34" Type="http://schemas.openxmlformats.org/officeDocument/2006/relationships/slideLayout" Target="../slideLayouts/slideLayout370.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slideLayout" Target="../slideLayouts/slideLayout369.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slideLayout" Target="../slideLayouts/slideLayout368.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36" Type="http://schemas.openxmlformats.org/officeDocument/2006/relationships/theme" Target="../theme/theme6.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35" Type="http://schemas.openxmlformats.org/officeDocument/2006/relationships/slideLayout" Target="../slideLayouts/slideLayout371.xml"/><Relationship Id="rId8" Type="http://schemas.openxmlformats.org/officeDocument/2006/relationships/slideLayout" Target="../slideLayouts/slideLayout3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4098"/>
            <a:ext cx="7886700" cy="9950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70486"/>
            <a:ext cx="7886700" cy="326652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3" name="Google Shape;13;p1" descr="Image"/>
          <p:cNvPicPr preferRelativeResize="0"/>
          <p:nvPr/>
        </p:nvPicPr>
        <p:blipFill rotWithShape="1">
          <a:blip r:embed="rId118">
            <a:alphaModFix amt="50000"/>
          </a:blip>
          <a:srcRect/>
          <a:stretch/>
        </p:blipFill>
        <p:spPr>
          <a:xfrm>
            <a:off x="8649375" y="4677962"/>
            <a:ext cx="304800" cy="297275"/>
          </a:xfrm>
          <a:prstGeom prst="rect">
            <a:avLst/>
          </a:prstGeom>
          <a:noFill/>
          <a:ln>
            <a:noFill/>
          </a:ln>
          <a:effectLst>
            <a:outerShdw blurRad="304800" dist="152400" dir="2700000" rotWithShape="0">
              <a:srgbClr val="451E4C">
                <a:alpha val="24313"/>
              </a:srgbClr>
            </a:outerShdw>
          </a:effectLst>
        </p:spPr>
      </p:pic>
      <p:sp>
        <p:nvSpPr>
          <p:cNvPr id="14" name="Google Shape;14;p1"/>
          <p:cNvSpPr txBox="1"/>
          <p:nvPr/>
        </p:nvSpPr>
        <p:spPr>
          <a:xfrm>
            <a:off x="3294158" y="4689677"/>
            <a:ext cx="25557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US" sz="700" i="0" u="none" strike="noStrike" cap="none">
                <a:solidFill>
                  <a:srgbClr val="D4DAE0"/>
                </a:solidFill>
                <a:latin typeface="Roboto Mono"/>
                <a:ea typeface="Roboto Mono"/>
                <a:cs typeface="Roboto Mono"/>
                <a:sym typeface="Roboto Mono"/>
              </a:rPr>
              <a:t>GitHub Copilot</a:t>
            </a:r>
            <a:endParaRPr sz="700" i="0" u="none" strike="noStrike" cap="none">
              <a:solidFill>
                <a:srgbClr val="D4DAE0"/>
              </a:solidFill>
              <a:latin typeface="Roboto Mono"/>
              <a:ea typeface="Roboto Mono"/>
              <a:cs typeface="Roboto Mono"/>
              <a:sym typeface="Roboto Mono"/>
            </a:endParaRPr>
          </a:p>
        </p:txBody>
      </p:sp>
      <p:sp>
        <p:nvSpPr>
          <p:cNvPr id="15" name="Google Shape;15;p1"/>
          <p:cNvSpPr txBox="1"/>
          <p:nvPr/>
        </p:nvSpPr>
        <p:spPr>
          <a:xfrm>
            <a:off x="6741807" y="4689677"/>
            <a:ext cx="1802110" cy="27432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b="0" i="0" u="none" strike="noStrike" cap="none">
              <a:solidFill>
                <a:srgbClr val="D4DAE0"/>
              </a:solidFill>
              <a:latin typeface="Arial"/>
              <a:ea typeface="Arial"/>
              <a:cs typeface="Arial"/>
              <a:sym typeface="Arial"/>
            </a:endParaRPr>
          </a:p>
        </p:txBody>
      </p:sp>
      <p:grpSp>
        <p:nvGrpSpPr>
          <p:cNvPr id="16" name="Google Shape;16;p1"/>
          <p:cNvGrpSpPr/>
          <p:nvPr/>
        </p:nvGrpSpPr>
        <p:grpSpPr>
          <a:xfrm>
            <a:off x="9190150" y="0"/>
            <a:ext cx="2579204" cy="3304847"/>
            <a:chOff x="9190150" y="0"/>
            <a:chExt cx="2579204" cy="3301789"/>
          </a:xfrm>
        </p:grpSpPr>
        <p:sp>
          <p:nvSpPr>
            <p:cNvPr id="17" name="Google Shape;17;p1"/>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b="0" i="0" u="none" strike="noStrike" cap="none">
                <a:solidFill>
                  <a:schemeClr val="dk1"/>
                </a:solidFill>
                <a:latin typeface="Arial"/>
                <a:ea typeface="Arial"/>
                <a:cs typeface="Arial"/>
                <a:sym typeface="Arial"/>
              </a:endParaRPr>
            </a:p>
          </p:txBody>
        </p:sp>
        <p:sp>
          <p:nvSpPr>
            <p:cNvPr id="18" name="Google Shape;18;p1"/>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b="0" i="0" u="none" strike="noStrike" cap="none">
                <a:solidFill>
                  <a:schemeClr val="dk1"/>
                </a:solidFill>
                <a:latin typeface="Arial"/>
                <a:ea typeface="Arial"/>
                <a:cs typeface="Arial"/>
                <a:sym typeface="Arial"/>
              </a:endParaRPr>
            </a:p>
          </p:txBody>
        </p:sp>
        <p:sp>
          <p:nvSpPr>
            <p:cNvPr id="19" name="Google Shape;19;p1"/>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u="none" strike="noStrike" cap="none">
                <a:solidFill>
                  <a:schemeClr val="dk1"/>
                </a:solidFill>
                <a:latin typeface="Arial"/>
                <a:ea typeface="Arial"/>
                <a:cs typeface="Arial"/>
                <a:sym typeface="Arial"/>
              </a:endParaRPr>
            </a:p>
          </p:txBody>
        </p:sp>
        <p:sp>
          <p:nvSpPr>
            <p:cNvPr id="20" name="Google Shape;20;p1"/>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u="none" strike="noStrike" cap="none">
                <a:solidFill>
                  <a:schemeClr val="dk1"/>
                </a:solidFill>
                <a:latin typeface="Arial"/>
                <a:ea typeface="Arial"/>
                <a:cs typeface="Arial"/>
                <a:sym typeface="Arial"/>
              </a:endParaRPr>
            </a:p>
          </p:txBody>
        </p:sp>
        <p:sp>
          <p:nvSpPr>
            <p:cNvPr id="21" name="Google Shape;21;p1"/>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u="none" strike="noStrike" cap="none">
                <a:solidFill>
                  <a:schemeClr val="dk1"/>
                </a:solidFill>
                <a:latin typeface="Arial"/>
                <a:ea typeface="Arial"/>
                <a:cs typeface="Arial"/>
                <a:sym typeface="Arial"/>
              </a:endParaRPr>
            </a:p>
          </p:txBody>
        </p:sp>
        <p:sp>
          <p:nvSpPr>
            <p:cNvPr id="22" name="Google Shape;22;p1"/>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u="none" strike="noStrike" cap="none">
                <a:solidFill>
                  <a:schemeClr val="dk1"/>
                </a:solidFill>
                <a:latin typeface="Arial"/>
                <a:ea typeface="Arial"/>
                <a:cs typeface="Arial"/>
                <a:sym typeface="Arial"/>
              </a:endParaRPr>
            </a:p>
          </p:txBody>
        </p:sp>
        <p:sp>
          <p:nvSpPr>
            <p:cNvPr id="23" name="Google Shape;23;p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lt1"/>
                  </a:solidFill>
                  <a:latin typeface="Arial"/>
                  <a:ea typeface="Arial"/>
                  <a:cs typeface="Arial"/>
                  <a:sym typeface="Arial"/>
                </a:rPr>
                <a:t>Text, Shapes</a:t>
              </a:r>
              <a:endParaRPr sz="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b="0" i="0" u="none" strike="noStrike" cap="none">
                <a:solidFill>
                  <a:schemeClr val="lt1"/>
                </a:solidFill>
                <a:latin typeface="Arial"/>
                <a:ea typeface="Arial"/>
                <a:cs typeface="Arial"/>
                <a:sym typeface="Arial"/>
              </a:endParaRPr>
            </a:p>
          </p:txBody>
        </p:sp>
        <p:sp>
          <p:nvSpPr>
            <p:cNvPr id="24" name="Google Shape;24;p1"/>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u="none" strike="noStrike" cap="none">
                <a:solidFill>
                  <a:schemeClr val="dk1"/>
                </a:solidFill>
                <a:latin typeface="Arial"/>
                <a:ea typeface="Arial"/>
                <a:cs typeface="Arial"/>
                <a:sym typeface="Arial"/>
              </a:endParaRPr>
            </a:p>
          </p:txBody>
        </p:sp>
        <p:sp>
          <p:nvSpPr>
            <p:cNvPr id="25" name="Google Shape;25;p1"/>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b="0" i="0" u="none" strike="noStrike" cap="none">
                <a:solidFill>
                  <a:schemeClr val="dk1"/>
                </a:solidFill>
                <a:latin typeface="Arial"/>
                <a:ea typeface="Arial"/>
                <a:cs typeface="Arial"/>
                <a:sym typeface="Arial"/>
              </a:endParaRPr>
            </a:p>
          </p:txBody>
        </p:sp>
        <p:sp>
          <p:nvSpPr>
            <p:cNvPr id="26" name="Google Shape;26;p1"/>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b="0" i="0" u="none" strike="noStrike" cap="none">
                <a:solidFill>
                  <a:schemeClr val="dk1"/>
                </a:solidFill>
                <a:latin typeface="Arial"/>
                <a:ea typeface="Arial"/>
                <a:cs typeface="Arial"/>
                <a:sym typeface="Arial"/>
              </a:endParaRPr>
            </a:p>
          </p:txBody>
        </p:sp>
        <p:sp>
          <p:nvSpPr>
            <p:cNvPr id="27" name="Google Shape;27;p1"/>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b="0" i="0" u="none" strike="noStrike" cap="none">
                <a:solidFill>
                  <a:schemeClr val="dk1"/>
                </a:solidFill>
                <a:latin typeface="Arial"/>
                <a:ea typeface="Arial"/>
                <a:cs typeface="Arial"/>
                <a:sym typeface="Arial"/>
              </a:endParaRPr>
            </a:p>
          </p:txBody>
        </p:sp>
        <p:sp>
          <p:nvSpPr>
            <p:cNvPr id="28" name="Google Shape;28;p1"/>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b="0" i="0" u="none" strike="noStrike" cap="none">
                <a:solidFill>
                  <a:schemeClr val="dk1"/>
                </a:solidFill>
                <a:latin typeface="Arial"/>
                <a:ea typeface="Arial"/>
                <a:cs typeface="Arial"/>
                <a:sym typeface="Arial"/>
              </a:endParaRPr>
            </a:p>
          </p:txBody>
        </p:sp>
        <p:sp>
          <p:nvSpPr>
            <p:cNvPr id="29" name="Google Shape;29;p1"/>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b="0" i="0" u="none" strike="noStrike" cap="none">
                <a:solidFill>
                  <a:schemeClr val="dk1"/>
                </a:solidFill>
                <a:latin typeface="Arial"/>
                <a:ea typeface="Arial"/>
                <a:cs typeface="Arial"/>
                <a:sym typeface="Arial"/>
              </a:endParaRPr>
            </a:p>
          </p:txBody>
        </p:sp>
        <p:sp>
          <p:nvSpPr>
            <p:cNvPr id="30" name="Google Shape;30;p1"/>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b="0" i="0" u="none" strike="noStrike" cap="none">
                <a:solidFill>
                  <a:schemeClr val="dk1"/>
                </a:solidFill>
                <a:latin typeface="Arial"/>
                <a:ea typeface="Arial"/>
                <a:cs typeface="Arial"/>
                <a:sym typeface="Arial"/>
              </a:endParaRPr>
            </a:p>
          </p:txBody>
        </p:sp>
        <p:sp>
          <p:nvSpPr>
            <p:cNvPr id="31" name="Google Shape;31;p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Background</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#0a0c10ff</a:t>
              </a:r>
              <a:endParaRPr sz="500" b="0" i="0" u="none" strike="noStrike" cap="none">
                <a:solidFill>
                  <a:schemeClr val="dk1"/>
                </a:solidFill>
                <a:latin typeface="Arial"/>
                <a:ea typeface="Arial"/>
                <a:cs typeface="Arial"/>
                <a:sym typeface="Arial"/>
              </a:endParaRPr>
            </a:p>
          </p:txBody>
        </p:sp>
        <p:sp>
          <p:nvSpPr>
            <p:cNvPr id="32" name="Google Shape;32;p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Shape outline</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#282828</a:t>
              </a:r>
              <a:endParaRPr sz="500" b="0" i="0" u="none" strike="noStrike" cap="none">
                <a:solidFill>
                  <a:schemeClr val="dk1"/>
                </a:solidFill>
                <a:latin typeface="Arial"/>
                <a:ea typeface="Arial"/>
                <a:cs typeface="Arial"/>
                <a:sym typeface="Arial"/>
              </a:endParaRPr>
            </a:p>
          </p:txBody>
        </p:sp>
      </p:grpSp>
      <p:sp>
        <p:nvSpPr>
          <p:cNvPr id="2" name="Date Placeholder 1">
            <a:extLst>
              <a:ext uri="{FF2B5EF4-FFF2-40B4-BE49-F238E27FC236}">
                <a16:creationId xmlns:a16="http://schemas.microsoft.com/office/drawing/2014/main" id="{B9902CE1-9040-CCF2-FE03-80BB339272A4}"/>
              </a:ext>
            </a:extLst>
          </p:cNvPr>
          <p:cNvSpPr>
            <a:spLocks noGrp="1"/>
          </p:cNvSpPr>
          <p:nvPr>
            <p:ph type="dt" sz="half" idx="2"/>
          </p:nvPr>
        </p:nvSpPr>
        <p:spPr>
          <a:xfrm>
            <a:off x="628650" y="4772025"/>
            <a:ext cx="2057400" cy="273050"/>
          </a:xfrm>
          <a:prstGeom prst="rect">
            <a:avLst/>
          </a:prstGeom>
        </p:spPr>
        <p:txBody>
          <a:bodyPr vert="horz" lIns="91440" tIns="45720" rIns="91440" bIns="45720" rtlCol="0" anchor="ctr"/>
          <a:lstStyle>
            <a:lvl1pPr algn="l">
              <a:defRPr sz="1200">
                <a:solidFill>
                  <a:schemeClr val="tx1">
                    <a:tint val="75000"/>
                  </a:schemeClr>
                </a:solidFill>
              </a:defRPr>
            </a:lvl1pPr>
          </a:lstStyle>
          <a:p>
            <a:fld id="{3F1F463B-96E5-422E-8182-08682FA3DC8E}" type="datetime1">
              <a:rPr lang="en-US" smtClean="0"/>
              <a:t>3/7/2024</a:t>
            </a:fld>
            <a:endParaRPr lang="en-I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 id="2147483710" r:id="rId60"/>
    <p:sldLayoutId id="2147483711" r:id="rId61"/>
    <p:sldLayoutId id="2147483712" r:id="rId62"/>
    <p:sldLayoutId id="2147483713" r:id="rId63"/>
    <p:sldLayoutId id="2147483714" r:id="rId64"/>
    <p:sldLayoutId id="2147483715" r:id="rId65"/>
    <p:sldLayoutId id="2147483716" r:id="rId66"/>
    <p:sldLayoutId id="2147483717" r:id="rId67"/>
    <p:sldLayoutId id="2147483718" r:id="rId68"/>
    <p:sldLayoutId id="2147483719" r:id="rId69"/>
    <p:sldLayoutId id="2147483720" r:id="rId70"/>
    <p:sldLayoutId id="2147483721" r:id="rId71"/>
    <p:sldLayoutId id="2147483722" r:id="rId72"/>
    <p:sldLayoutId id="2147483723" r:id="rId73"/>
    <p:sldLayoutId id="2147483724" r:id="rId74"/>
    <p:sldLayoutId id="2147483725" r:id="rId75"/>
    <p:sldLayoutId id="2147483726" r:id="rId76"/>
    <p:sldLayoutId id="2147483727" r:id="rId77"/>
    <p:sldLayoutId id="2147483728" r:id="rId78"/>
    <p:sldLayoutId id="2147483729" r:id="rId79"/>
    <p:sldLayoutId id="2147483730" r:id="rId80"/>
    <p:sldLayoutId id="2147483731" r:id="rId81"/>
    <p:sldLayoutId id="2147483732" r:id="rId82"/>
    <p:sldLayoutId id="2147483733" r:id="rId83"/>
    <p:sldLayoutId id="2147483734" r:id="rId84"/>
    <p:sldLayoutId id="2147483735" r:id="rId85"/>
    <p:sldLayoutId id="2147483736" r:id="rId86"/>
    <p:sldLayoutId id="2147483737" r:id="rId87"/>
    <p:sldLayoutId id="2147483738" r:id="rId88"/>
    <p:sldLayoutId id="2147483739" r:id="rId89"/>
    <p:sldLayoutId id="2147483740" r:id="rId90"/>
    <p:sldLayoutId id="2147483741" r:id="rId91"/>
    <p:sldLayoutId id="2147483742" r:id="rId92"/>
    <p:sldLayoutId id="2147483743" r:id="rId93"/>
    <p:sldLayoutId id="2147483744" r:id="rId94"/>
    <p:sldLayoutId id="2147483745" r:id="rId95"/>
    <p:sldLayoutId id="2147483746" r:id="rId96"/>
    <p:sldLayoutId id="2147483747" r:id="rId97"/>
    <p:sldLayoutId id="2147483748" r:id="rId98"/>
    <p:sldLayoutId id="2147483749" r:id="rId99"/>
    <p:sldLayoutId id="2147483750" r:id="rId100"/>
    <p:sldLayoutId id="2147483751" r:id="rId101"/>
    <p:sldLayoutId id="2147483752" r:id="rId102"/>
    <p:sldLayoutId id="2147483753" r:id="rId103"/>
    <p:sldLayoutId id="2147483754" r:id="rId104"/>
    <p:sldLayoutId id="2147483755" r:id="rId105"/>
    <p:sldLayoutId id="2147483756" r:id="rId106"/>
    <p:sldLayoutId id="2147483757" r:id="rId107"/>
    <p:sldLayoutId id="2147483758" r:id="rId108"/>
    <p:sldLayoutId id="2147483759" r:id="rId109"/>
    <p:sldLayoutId id="2147483760" r:id="rId110"/>
    <p:sldLayoutId id="2147483761" r:id="rId111"/>
    <p:sldLayoutId id="2147483762" r:id="rId112"/>
    <p:sldLayoutId id="2147483763" r:id="rId113"/>
    <p:sldLayoutId id="2147483764" r:id="rId114"/>
    <p:sldLayoutId id="2147483765" r:id="rId115"/>
    <p:sldLayoutId id="2147483889" r:id="rId116"/>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3"/>
        <p:cNvGrpSpPr/>
        <p:nvPr/>
      </p:nvGrpSpPr>
      <p:grpSpPr>
        <a:xfrm>
          <a:off x="0" y="0"/>
          <a:ext cx="0" cy="0"/>
          <a:chOff x="0" y="0"/>
          <a:chExt cx="0" cy="0"/>
        </a:xfrm>
      </p:grpSpPr>
      <p:sp>
        <p:nvSpPr>
          <p:cNvPr id="1484" name="Google Shape;1484;p120"/>
          <p:cNvSpPr txBox="1">
            <a:spLocks noGrp="1"/>
          </p:cNvSpPr>
          <p:nvPr>
            <p:ph type="title"/>
          </p:nvPr>
        </p:nvSpPr>
        <p:spPr>
          <a:xfrm>
            <a:off x="628650" y="274098"/>
            <a:ext cx="7886700" cy="995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485" name="Google Shape;1485;p120"/>
          <p:cNvSpPr txBox="1">
            <a:spLocks noGrp="1"/>
          </p:cNvSpPr>
          <p:nvPr>
            <p:ph type="body" idx="1"/>
          </p:nvPr>
        </p:nvSpPr>
        <p:spPr>
          <a:xfrm>
            <a:off x="628650" y="1370486"/>
            <a:ext cx="7886700" cy="326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86" name="Google Shape;1486;p120"/>
          <p:cNvSpPr txBox="1"/>
          <p:nvPr/>
        </p:nvSpPr>
        <p:spPr>
          <a:xfrm>
            <a:off x="223747" y="4689677"/>
            <a:ext cx="1802100" cy="2742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US" sz="700" b="0" i="0" u="none" strike="noStrike" cap="none">
                <a:solidFill>
                  <a:srgbClr val="D4DAE0"/>
                </a:solidFill>
                <a:latin typeface="Arial"/>
                <a:ea typeface="Arial"/>
                <a:cs typeface="Arial"/>
                <a:sym typeface="Arial"/>
              </a:rPr>
              <a:t>December, 2022</a:t>
            </a:r>
            <a:endParaRPr sz="700" b="0" i="0" u="none" strike="noStrike" cap="none">
              <a:solidFill>
                <a:srgbClr val="D4DAE0"/>
              </a:solidFill>
              <a:latin typeface="Arial"/>
              <a:ea typeface="Arial"/>
              <a:cs typeface="Arial"/>
              <a:sym typeface="Arial"/>
            </a:endParaRPr>
          </a:p>
        </p:txBody>
      </p:sp>
      <p:pic>
        <p:nvPicPr>
          <p:cNvPr id="1487" name="Google Shape;1487;p120" descr="Image"/>
          <p:cNvPicPr preferRelativeResize="0"/>
          <p:nvPr/>
        </p:nvPicPr>
        <p:blipFill rotWithShape="1">
          <a:blip r:embed="rId119">
            <a:alphaModFix amt="50000"/>
          </a:blip>
          <a:srcRect/>
          <a:stretch/>
        </p:blipFill>
        <p:spPr>
          <a:xfrm>
            <a:off x="8649375" y="4677962"/>
            <a:ext cx="304800" cy="297275"/>
          </a:xfrm>
          <a:prstGeom prst="rect">
            <a:avLst/>
          </a:prstGeom>
          <a:noFill/>
          <a:ln>
            <a:noFill/>
          </a:ln>
          <a:effectLst>
            <a:outerShdw blurRad="304800" dist="152400" dir="2700000" rotWithShape="0">
              <a:srgbClr val="451E4C">
                <a:alpha val="24310"/>
              </a:srgbClr>
            </a:outerShdw>
          </a:effectLst>
        </p:spPr>
      </p:pic>
      <p:sp>
        <p:nvSpPr>
          <p:cNvPr id="1488" name="Google Shape;1488;p120"/>
          <p:cNvSpPr txBox="1"/>
          <p:nvPr/>
        </p:nvSpPr>
        <p:spPr>
          <a:xfrm>
            <a:off x="3294158" y="4689677"/>
            <a:ext cx="2555700" cy="274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US" sz="700" b="0" i="0" u="none" strike="noStrike" cap="none">
                <a:solidFill>
                  <a:srgbClr val="D4DAE0"/>
                </a:solidFill>
                <a:latin typeface="Arial"/>
                <a:ea typeface="Arial"/>
                <a:cs typeface="Arial"/>
                <a:sym typeface="Arial"/>
              </a:rPr>
              <a:t>GitHub Copilot</a:t>
            </a:r>
            <a:endParaRPr sz="700" b="0" i="0" u="none" strike="noStrike" cap="none">
              <a:solidFill>
                <a:srgbClr val="D4DAE0"/>
              </a:solidFill>
              <a:latin typeface="Arial"/>
              <a:ea typeface="Arial"/>
              <a:cs typeface="Arial"/>
              <a:sym typeface="Arial"/>
            </a:endParaRPr>
          </a:p>
        </p:txBody>
      </p:sp>
      <p:sp>
        <p:nvSpPr>
          <p:cNvPr id="1489" name="Google Shape;1489;p120"/>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b="0" i="0" u="none" strike="noStrike" cap="none">
              <a:solidFill>
                <a:srgbClr val="D4DAE0"/>
              </a:solidFill>
              <a:latin typeface="Arial"/>
              <a:ea typeface="Arial"/>
              <a:cs typeface="Arial"/>
              <a:sym typeface="Arial"/>
            </a:endParaRPr>
          </a:p>
        </p:txBody>
      </p:sp>
      <p:grpSp>
        <p:nvGrpSpPr>
          <p:cNvPr id="1490" name="Google Shape;1490;p120"/>
          <p:cNvGrpSpPr/>
          <p:nvPr/>
        </p:nvGrpSpPr>
        <p:grpSpPr>
          <a:xfrm>
            <a:off x="9190150" y="0"/>
            <a:ext cx="2579204" cy="3304761"/>
            <a:chOff x="9190150" y="0"/>
            <a:chExt cx="2579204" cy="3301789"/>
          </a:xfrm>
        </p:grpSpPr>
        <p:sp>
          <p:nvSpPr>
            <p:cNvPr id="1491" name="Google Shape;1491;p120"/>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Purple-04 #A371F7</a:t>
              </a:r>
              <a:endParaRPr sz="500" b="0" i="0" u="none" strike="noStrike" cap="none">
                <a:solidFill>
                  <a:schemeClr val="dk1"/>
                </a:solidFill>
                <a:latin typeface="Arial"/>
                <a:ea typeface="Arial"/>
                <a:cs typeface="Arial"/>
                <a:sym typeface="Arial"/>
              </a:endParaRPr>
            </a:p>
          </p:txBody>
        </p:sp>
        <p:sp>
          <p:nvSpPr>
            <p:cNvPr id="1492" name="Google Shape;1492;p120"/>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Purple-06 #6E40C9</a:t>
              </a:r>
              <a:endParaRPr sz="500" b="0" i="0" u="none" strike="noStrike" cap="none">
                <a:solidFill>
                  <a:schemeClr val="dk1"/>
                </a:solidFill>
                <a:latin typeface="Arial"/>
                <a:ea typeface="Arial"/>
                <a:cs typeface="Arial"/>
                <a:sym typeface="Arial"/>
              </a:endParaRPr>
            </a:p>
          </p:txBody>
        </p:sp>
        <p:sp>
          <p:nvSpPr>
            <p:cNvPr id="1493" name="Google Shape;1493;p120"/>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Blue-04 #388BFD</a:t>
              </a:r>
              <a:endParaRPr sz="900" b="0" i="0" u="none" strike="noStrike" cap="none">
                <a:solidFill>
                  <a:schemeClr val="dk1"/>
                </a:solidFill>
                <a:latin typeface="Arial"/>
                <a:ea typeface="Arial"/>
                <a:cs typeface="Arial"/>
                <a:sym typeface="Arial"/>
              </a:endParaRPr>
            </a:p>
          </p:txBody>
        </p:sp>
        <p:sp>
          <p:nvSpPr>
            <p:cNvPr id="1494" name="Google Shape;1494;p120"/>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Blue-06 #1158C7</a:t>
              </a:r>
              <a:endParaRPr sz="900" b="0" i="0" u="none" strike="noStrike" cap="none">
                <a:solidFill>
                  <a:schemeClr val="dk1"/>
                </a:solidFill>
                <a:latin typeface="Arial"/>
                <a:ea typeface="Arial"/>
                <a:cs typeface="Arial"/>
                <a:sym typeface="Arial"/>
              </a:endParaRPr>
            </a:p>
          </p:txBody>
        </p:sp>
        <p:sp>
          <p:nvSpPr>
            <p:cNvPr id="1495" name="Google Shape;1495;p120"/>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Green-02 #56D364</a:t>
              </a:r>
              <a:endParaRPr sz="900" b="0" i="0" u="none" strike="noStrike" cap="none">
                <a:solidFill>
                  <a:schemeClr val="dk1"/>
                </a:solidFill>
                <a:latin typeface="Arial"/>
                <a:ea typeface="Arial"/>
                <a:cs typeface="Arial"/>
                <a:sym typeface="Arial"/>
              </a:endParaRPr>
            </a:p>
          </p:txBody>
        </p:sp>
        <p:sp>
          <p:nvSpPr>
            <p:cNvPr id="1496" name="Google Shape;1496;p120"/>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900" b="0" i="0" u="none" strike="noStrike" cap="none">
                  <a:solidFill>
                    <a:schemeClr val="dk1"/>
                  </a:solidFill>
                  <a:latin typeface="Arial"/>
                  <a:ea typeface="Arial"/>
                  <a:cs typeface="Arial"/>
                  <a:sym typeface="Arial"/>
                </a:rPr>
                <a:t>Green-04 #2EA043</a:t>
              </a:r>
              <a:endParaRPr sz="900" b="0" i="0" u="none" strike="noStrike" cap="none">
                <a:solidFill>
                  <a:schemeClr val="dk1"/>
                </a:solidFill>
                <a:latin typeface="Arial"/>
                <a:ea typeface="Arial"/>
                <a:cs typeface="Arial"/>
                <a:sym typeface="Arial"/>
              </a:endParaRPr>
            </a:p>
          </p:txBody>
        </p:sp>
        <p:sp>
          <p:nvSpPr>
            <p:cNvPr id="1497" name="Google Shape;1497;p120"/>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lt1"/>
                  </a:solidFill>
                  <a:latin typeface="Arial"/>
                  <a:ea typeface="Arial"/>
                  <a:cs typeface="Arial"/>
                  <a:sym typeface="Arial"/>
                </a:rPr>
                <a:t>Text, Shapes</a:t>
              </a:r>
              <a:endParaRPr sz="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lt1"/>
                  </a:solidFill>
                  <a:latin typeface="Arial"/>
                  <a:ea typeface="Arial"/>
                  <a:cs typeface="Arial"/>
                  <a:sym typeface="Arial"/>
                </a:rPr>
                <a:t>White #000000</a:t>
              </a:r>
              <a:endParaRPr sz="500" b="0" i="0" u="none" strike="noStrike" cap="none">
                <a:solidFill>
                  <a:schemeClr val="lt1"/>
                </a:solidFill>
                <a:latin typeface="Arial"/>
                <a:ea typeface="Arial"/>
                <a:cs typeface="Arial"/>
                <a:sym typeface="Arial"/>
              </a:endParaRPr>
            </a:p>
          </p:txBody>
        </p:sp>
        <p:sp>
          <p:nvSpPr>
            <p:cNvPr id="1498" name="Google Shape;1498;p120"/>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dk1"/>
                  </a:solidFill>
                  <a:latin typeface="Arial"/>
                  <a:ea typeface="Arial"/>
                  <a:cs typeface="Arial"/>
                  <a:sym typeface="Arial"/>
                </a:rPr>
                <a:t>Text, Shapes</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dk1"/>
                  </a:solidFill>
                  <a:latin typeface="Arial"/>
                  <a:ea typeface="Arial"/>
                  <a:cs typeface="Arial"/>
                  <a:sym typeface="Arial"/>
                </a:rPr>
                <a:t>Gray-03 #8B949E</a:t>
              </a:r>
              <a:endParaRPr sz="500" b="0" i="0" u="none" strike="noStrike" cap="none">
                <a:solidFill>
                  <a:schemeClr val="dk1"/>
                </a:solidFill>
                <a:latin typeface="Arial"/>
                <a:ea typeface="Arial"/>
                <a:cs typeface="Arial"/>
                <a:sym typeface="Arial"/>
              </a:endParaRPr>
            </a:p>
          </p:txBody>
        </p:sp>
        <p:sp>
          <p:nvSpPr>
            <p:cNvPr id="1499" name="Google Shape;1499;p120"/>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#797EF9</a:t>
              </a:r>
              <a:endParaRPr sz="500" b="0" i="0" u="none" strike="noStrike" cap="none">
                <a:solidFill>
                  <a:schemeClr val="dk1"/>
                </a:solidFill>
                <a:latin typeface="Arial"/>
                <a:ea typeface="Arial"/>
                <a:cs typeface="Arial"/>
                <a:sym typeface="Arial"/>
              </a:endParaRPr>
            </a:p>
          </p:txBody>
        </p:sp>
        <p:sp>
          <p:nvSpPr>
            <p:cNvPr id="1500" name="Google Shape;1500;p120"/>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Indigo-06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#464ED1</a:t>
              </a:r>
              <a:endParaRPr sz="500" b="0" i="0" u="none" strike="noStrike" cap="none">
                <a:solidFill>
                  <a:schemeClr val="dk1"/>
                </a:solidFill>
                <a:latin typeface="Arial"/>
                <a:ea typeface="Arial"/>
                <a:cs typeface="Arial"/>
                <a:sym typeface="Arial"/>
              </a:endParaRPr>
            </a:p>
          </p:txBody>
        </p:sp>
        <p:sp>
          <p:nvSpPr>
            <p:cNvPr id="1501" name="Google Shape;1501;p120"/>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Teal-02</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#57CCC5</a:t>
              </a:r>
              <a:endParaRPr sz="500" b="0" i="0" u="none" strike="noStrike" cap="none">
                <a:solidFill>
                  <a:schemeClr val="dk1"/>
                </a:solidFill>
                <a:latin typeface="Arial"/>
                <a:ea typeface="Arial"/>
                <a:cs typeface="Arial"/>
                <a:sym typeface="Arial"/>
              </a:endParaRPr>
            </a:p>
          </p:txBody>
        </p:sp>
        <p:sp>
          <p:nvSpPr>
            <p:cNvPr id="1502" name="Google Shape;1502;p120"/>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Teal-04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#2A9D9A</a:t>
              </a:r>
              <a:endParaRPr sz="500" b="0" i="0" u="none" strike="noStrike" cap="none">
                <a:solidFill>
                  <a:schemeClr val="dk1"/>
                </a:solidFill>
                <a:latin typeface="Arial"/>
                <a:ea typeface="Arial"/>
                <a:cs typeface="Arial"/>
                <a:sym typeface="Arial"/>
              </a:endParaRPr>
            </a:p>
          </p:txBody>
        </p:sp>
        <p:sp>
          <p:nvSpPr>
            <p:cNvPr id="1503" name="Google Shape;1503;p120"/>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Pink-04</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#DB61A2</a:t>
              </a:r>
              <a:endParaRPr sz="500" b="0" i="0" u="none" strike="noStrike" cap="none">
                <a:solidFill>
                  <a:schemeClr val="dk1"/>
                </a:solidFill>
                <a:latin typeface="Arial"/>
                <a:ea typeface="Arial"/>
                <a:cs typeface="Arial"/>
                <a:sym typeface="Arial"/>
              </a:endParaRPr>
            </a:p>
          </p:txBody>
        </p:sp>
        <p:sp>
          <p:nvSpPr>
            <p:cNvPr id="1504" name="Google Shape;1504;p120"/>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500" b="0" i="0" u="none" strike="noStrike" cap="none">
                  <a:solidFill>
                    <a:schemeClr val="dk1"/>
                  </a:solidFill>
                  <a:latin typeface="Arial"/>
                  <a:ea typeface="Arial"/>
                  <a:cs typeface="Arial"/>
                  <a:sym typeface="Arial"/>
                </a:rPr>
                <a:t>Pink-06</a:t>
              </a:r>
              <a:br>
                <a:rPr lang="en-US" sz="500" b="0" i="0" u="none" strike="noStrike" cap="none">
                  <a:solidFill>
                    <a:schemeClr val="dk1"/>
                  </a:solidFill>
                  <a:latin typeface="Arial"/>
                  <a:ea typeface="Arial"/>
                  <a:cs typeface="Arial"/>
                  <a:sym typeface="Arial"/>
                </a:rPr>
              </a:br>
              <a:r>
                <a:rPr lang="en-US" sz="500" b="0" i="0" u="none" strike="noStrike" cap="none">
                  <a:solidFill>
                    <a:schemeClr val="dk1"/>
                  </a:solidFill>
                  <a:latin typeface="Arial"/>
                  <a:ea typeface="Arial"/>
                  <a:cs typeface="Arial"/>
                  <a:sym typeface="Arial"/>
                </a:rPr>
                <a:t>#9E3670</a:t>
              </a:r>
              <a:endParaRPr sz="500" b="0" i="0" u="none" strike="noStrike" cap="none">
                <a:solidFill>
                  <a:schemeClr val="dk1"/>
                </a:solidFill>
                <a:latin typeface="Arial"/>
                <a:ea typeface="Arial"/>
                <a:cs typeface="Arial"/>
                <a:sym typeface="Arial"/>
              </a:endParaRPr>
            </a:p>
          </p:txBody>
        </p:sp>
        <p:sp>
          <p:nvSpPr>
            <p:cNvPr id="1505" name="Google Shape;1505;p120"/>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Background</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#0a0c10ff</a:t>
              </a:r>
              <a:endParaRPr sz="500" b="0" i="0" u="none" strike="noStrike" cap="none">
                <a:solidFill>
                  <a:schemeClr val="dk1"/>
                </a:solidFill>
                <a:latin typeface="Arial"/>
                <a:ea typeface="Arial"/>
                <a:cs typeface="Arial"/>
                <a:sym typeface="Arial"/>
              </a:endParaRPr>
            </a:p>
          </p:txBody>
        </p:sp>
        <p:sp>
          <p:nvSpPr>
            <p:cNvPr id="1506" name="Google Shape;1506;p120"/>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900" b="1" i="0" u="none" strike="noStrike" cap="none">
                  <a:solidFill>
                    <a:schemeClr val="dk1"/>
                  </a:solidFill>
                  <a:latin typeface="Arial"/>
                  <a:ea typeface="Arial"/>
                  <a:cs typeface="Arial"/>
                  <a:sym typeface="Arial"/>
                </a:rPr>
                <a:t>Shape outline</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900" b="0" i="0" u="none" strike="noStrike" cap="none">
                  <a:solidFill>
                    <a:schemeClr val="dk1"/>
                  </a:solidFill>
                  <a:latin typeface="Arial"/>
                  <a:ea typeface="Arial"/>
                  <a:cs typeface="Arial"/>
                  <a:sym typeface="Arial"/>
                </a:rPr>
                <a:t>#282828</a:t>
              </a:r>
              <a:endParaRPr sz="5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 id="2147483824" r:id="rId59"/>
    <p:sldLayoutId id="2147483825" r:id="rId60"/>
    <p:sldLayoutId id="2147483826" r:id="rId61"/>
    <p:sldLayoutId id="2147483827" r:id="rId62"/>
    <p:sldLayoutId id="2147483828" r:id="rId63"/>
    <p:sldLayoutId id="2147483829" r:id="rId64"/>
    <p:sldLayoutId id="2147483830" r:id="rId65"/>
    <p:sldLayoutId id="2147483831" r:id="rId66"/>
    <p:sldLayoutId id="2147483832" r:id="rId67"/>
    <p:sldLayoutId id="2147483833" r:id="rId68"/>
    <p:sldLayoutId id="2147483834" r:id="rId69"/>
    <p:sldLayoutId id="2147483835" r:id="rId70"/>
    <p:sldLayoutId id="2147483836" r:id="rId71"/>
    <p:sldLayoutId id="2147483837" r:id="rId72"/>
    <p:sldLayoutId id="2147483838" r:id="rId73"/>
    <p:sldLayoutId id="2147483839" r:id="rId74"/>
    <p:sldLayoutId id="2147483840" r:id="rId75"/>
    <p:sldLayoutId id="2147483841" r:id="rId76"/>
    <p:sldLayoutId id="2147483842" r:id="rId77"/>
    <p:sldLayoutId id="2147483843" r:id="rId78"/>
    <p:sldLayoutId id="2147483844" r:id="rId79"/>
    <p:sldLayoutId id="2147483845" r:id="rId80"/>
    <p:sldLayoutId id="2147483846" r:id="rId81"/>
    <p:sldLayoutId id="2147483847" r:id="rId82"/>
    <p:sldLayoutId id="2147483848" r:id="rId83"/>
    <p:sldLayoutId id="2147483849" r:id="rId84"/>
    <p:sldLayoutId id="2147483850" r:id="rId85"/>
    <p:sldLayoutId id="2147483851" r:id="rId86"/>
    <p:sldLayoutId id="2147483852" r:id="rId87"/>
    <p:sldLayoutId id="2147483853" r:id="rId88"/>
    <p:sldLayoutId id="2147483854" r:id="rId89"/>
    <p:sldLayoutId id="2147483855" r:id="rId90"/>
    <p:sldLayoutId id="2147483856" r:id="rId91"/>
    <p:sldLayoutId id="2147483857" r:id="rId92"/>
    <p:sldLayoutId id="2147483858" r:id="rId93"/>
    <p:sldLayoutId id="2147483859" r:id="rId94"/>
    <p:sldLayoutId id="2147483860" r:id="rId95"/>
    <p:sldLayoutId id="2147483861" r:id="rId96"/>
    <p:sldLayoutId id="2147483862" r:id="rId97"/>
    <p:sldLayoutId id="2147483863" r:id="rId98"/>
    <p:sldLayoutId id="2147483864" r:id="rId99"/>
    <p:sldLayoutId id="2147483865" r:id="rId100"/>
    <p:sldLayoutId id="2147483866" r:id="rId101"/>
    <p:sldLayoutId id="2147483867" r:id="rId102"/>
    <p:sldLayoutId id="2147483868" r:id="rId103"/>
    <p:sldLayoutId id="2147483869" r:id="rId104"/>
    <p:sldLayoutId id="2147483870" r:id="rId105"/>
    <p:sldLayoutId id="2147483871" r:id="rId106"/>
    <p:sldLayoutId id="2147483872" r:id="rId107"/>
    <p:sldLayoutId id="2147483873" r:id="rId108"/>
    <p:sldLayoutId id="2147483874" r:id="rId109"/>
    <p:sldLayoutId id="2147483875" r:id="rId110"/>
    <p:sldLayoutId id="2147483876" r:id="rId111"/>
    <p:sldLayoutId id="2147483877" r:id="rId112"/>
    <p:sldLayoutId id="2147483878" r:id="rId113"/>
    <p:sldLayoutId id="2147483879" r:id="rId114"/>
    <p:sldLayoutId id="2147483880" r:id="rId115"/>
    <p:sldLayoutId id="2147483881" r:id="rId116"/>
    <p:sldLayoutId id="2147483882" r:id="rId117"/>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0"/>
        <p:cNvGrpSpPr/>
        <p:nvPr/>
      </p:nvGrpSpPr>
      <p:grpSpPr>
        <a:xfrm>
          <a:off x="0" y="0"/>
          <a:ext cx="0" cy="0"/>
          <a:chOff x="0" y="0"/>
          <a:chExt cx="0" cy="0"/>
        </a:xfrm>
      </p:grpSpPr>
    </p:spTree>
    <p:extLst>
      <p:ext uri="{BB962C8B-B14F-4D97-AF65-F5344CB8AC3E}">
        <p14:creationId xmlns:p14="http://schemas.microsoft.com/office/powerpoint/2010/main" val="4131990727"/>
      </p:ext>
    </p:extLst>
  </p:cSld>
  <p:clrMap bg1="lt1" tx1="dk1" bg2="dk2" tx2="lt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4"/>
        <p:cNvGrpSpPr/>
        <p:nvPr/>
      </p:nvGrpSpPr>
      <p:grpSpPr>
        <a:xfrm>
          <a:off x="0" y="0"/>
          <a:ext cx="0" cy="0"/>
          <a:chOff x="0" y="0"/>
          <a:chExt cx="0" cy="0"/>
        </a:xfrm>
      </p:grpSpPr>
    </p:spTree>
    <p:extLst>
      <p:ext uri="{BB962C8B-B14F-4D97-AF65-F5344CB8AC3E}">
        <p14:creationId xmlns:p14="http://schemas.microsoft.com/office/powerpoint/2010/main" val="1923735727"/>
      </p:ext>
    </p:extLst>
  </p:cSld>
  <p:clrMap bg1="lt1" tx1="dk1" bg2="dk2" tx2="lt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1" r:id="rId24"/>
    <p:sldLayoutId id="2147483932" r:id="rId25"/>
    <p:sldLayoutId id="2147483933" r:id="rId26"/>
    <p:sldLayoutId id="2147483934" r:id="rId27"/>
    <p:sldLayoutId id="2147483935" r:id="rId28"/>
    <p:sldLayoutId id="2147483936" r:id="rId29"/>
    <p:sldLayoutId id="2147483937" r:id="rId30"/>
    <p:sldLayoutId id="2147483938" r:id="rId31"/>
    <p:sldLayoutId id="2147483939" r:id="rId32"/>
    <p:sldLayoutId id="2147483940" r:id="rId33"/>
    <p:sldLayoutId id="2147483941" r:id="rId34"/>
    <p:sldLayoutId id="2147483942" r:id="rId35"/>
    <p:sldLayoutId id="2147483943" r:id="rId36"/>
    <p:sldLayoutId id="2147483944" r:id="rId37"/>
    <p:sldLayoutId id="2147483945" r:id="rId38"/>
    <p:sldLayoutId id="214748394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0"/>
        <p:cNvGrpSpPr/>
        <p:nvPr/>
      </p:nvGrpSpPr>
      <p:grpSpPr>
        <a:xfrm>
          <a:off x="0" y="0"/>
          <a:ext cx="0" cy="0"/>
          <a:chOff x="0" y="0"/>
          <a:chExt cx="0" cy="0"/>
        </a:xfrm>
      </p:grpSpPr>
      <p:sp>
        <p:nvSpPr>
          <p:cNvPr id="781" name="Google Shape;781;p172"/>
          <p:cNvSpPr txBox="1">
            <a:spLocks noGrp="1"/>
          </p:cNvSpPr>
          <p:nvPr>
            <p:ph type="title"/>
          </p:nvPr>
        </p:nvSpPr>
        <p:spPr>
          <a:xfrm>
            <a:off x="311700" y="445437"/>
            <a:ext cx="8520600" cy="615523"/>
          </a:xfrm>
          <a:prstGeom prst="rect">
            <a:avLst/>
          </a:prstGeom>
          <a:noFill/>
          <a:ln>
            <a:noFill/>
          </a:ln>
        </p:spPr>
        <p:txBody>
          <a:bodyPr spcFirstLastPara="1" wrap="square" lIns="91425" tIns="91425" rIns="91425" bIns="91425" anchor="t" anchorCtr="0">
            <a:spAutoFit/>
          </a:bodyPr>
          <a:lstStyle>
            <a:lvl1pPr marR="0" lvl="0"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782" name="Google Shape;782;p172"/>
          <p:cNvSpPr txBox="1">
            <a:spLocks noGrp="1"/>
          </p:cNvSpPr>
          <p:nvPr>
            <p:ph type="body" idx="1"/>
          </p:nvPr>
        </p:nvSpPr>
        <p:spPr>
          <a:xfrm>
            <a:off x="311700" y="1153542"/>
            <a:ext cx="8520600" cy="503184"/>
          </a:xfrm>
          <a:prstGeom prst="rect">
            <a:avLst/>
          </a:prstGeom>
          <a:noFill/>
          <a:ln>
            <a:noFill/>
          </a:ln>
        </p:spPr>
        <p:txBody>
          <a:bodyPr spcFirstLastPara="1" wrap="square" lIns="91425" tIns="91425" rIns="91425" bIns="91425" anchor="t" anchorCtr="0">
            <a:spAutoFit/>
          </a:bodyPr>
          <a:lstStyle>
            <a:lvl1pPr marL="457200" marR="0" lvl="0" indent="-342900" algn="l" rtl="0">
              <a:lnSpc>
                <a:spcPct val="115000"/>
              </a:lnSpc>
              <a:spcBef>
                <a:spcPts val="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1pPr>
            <a:lvl2pPr marL="914400" marR="0" lvl="1"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2pPr>
            <a:lvl3pPr marL="1371600" marR="0" lvl="2"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3pPr>
            <a:lvl4pPr marL="1828800" marR="0" lvl="3"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4pPr>
            <a:lvl5pPr marL="2286000" marR="0" lvl="4"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5pPr>
            <a:lvl6pPr marL="2743200" marR="0" lvl="5"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6pPr>
            <a:lvl7pPr marL="3200400" marR="0" lvl="6"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7pPr>
            <a:lvl8pPr marL="3657600" marR="0" lvl="7"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8pPr>
            <a:lvl9pPr marL="4114800" marR="0" lvl="8"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9pPr>
          </a:lstStyle>
          <a:p>
            <a:endParaRPr/>
          </a:p>
        </p:txBody>
      </p:sp>
    </p:spTree>
    <p:extLst>
      <p:ext uri="{BB962C8B-B14F-4D97-AF65-F5344CB8AC3E}">
        <p14:creationId xmlns:p14="http://schemas.microsoft.com/office/powerpoint/2010/main" val="1872345971"/>
      </p:ext>
    </p:extLst>
  </p:cSld>
  <p:clrMap bg1="lt1" tx1="dk1" bg2="dk2" tx2="lt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3989" r:id="rId42"/>
    <p:sldLayoutId id="2147483990" r:id="rId43"/>
    <p:sldLayoutId id="2147483991" r:id="rId44"/>
    <p:sldLayoutId id="2147483992" r:id="rId45"/>
    <p:sldLayoutId id="2147483993" r:id="rId46"/>
    <p:sldLayoutId id="2147483994" r:id="rId47"/>
    <p:sldLayoutId id="21474839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Tree>
    <p:extLst>
      <p:ext uri="{BB962C8B-B14F-4D97-AF65-F5344CB8AC3E}">
        <p14:creationId xmlns:p14="http://schemas.microsoft.com/office/powerpoint/2010/main" val="2652720468"/>
      </p:ext>
    </p:extLst>
  </p:cSld>
  <p:clrMap bg1="lt1" tx1="dk1" bg2="dk2" tx2="lt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20.xml"/><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51.xml"/><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34.xml"/><Relationship Id="rId5" Type="http://schemas.openxmlformats.org/officeDocument/2006/relationships/image" Target="../media/image67.pn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89.xm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0.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1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1.pn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34.xml"/><Relationship Id="rId6" Type="http://schemas.openxmlformats.org/officeDocument/2006/relationships/image" Target="../media/image70.png"/><Relationship Id="rId5" Type="http://schemas.openxmlformats.org/officeDocument/2006/relationships/image" Target="../media/image62.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34.xml"/></Relationships>
</file>

<file path=ppt/slides/_rels/slide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337.xml"/><Relationship Id="rId4" Type="http://schemas.openxmlformats.org/officeDocument/2006/relationships/image" Target="../media/image60.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9.xml"/><Relationship Id="rId1" Type="http://schemas.openxmlformats.org/officeDocument/2006/relationships/slideLayout" Target="../slideLayouts/slideLayout119.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119.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11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119.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2955"/>
        <p:cNvGrpSpPr/>
        <p:nvPr/>
      </p:nvGrpSpPr>
      <p:grpSpPr>
        <a:xfrm>
          <a:off x="0" y="0"/>
          <a:ext cx="0" cy="0"/>
          <a:chOff x="0" y="0"/>
          <a:chExt cx="0" cy="0"/>
        </a:xfrm>
      </p:grpSpPr>
      <p:pic>
        <p:nvPicPr>
          <p:cNvPr id="2957" name="Google Shape;2957;p238"/>
          <p:cNvPicPr preferRelativeResize="0"/>
          <p:nvPr/>
        </p:nvPicPr>
        <p:blipFill rotWithShape="1">
          <a:blip r:embed="rId3">
            <a:alphaModFix/>
          </a:blip>
          <a:srcRect l="15676" r="-1861"/>
          <a:stretch/>
        </p:blipFill>
        <p:spPr>
          <a:xfrm>
            <a:off x="1492350" y="2221550"/>
            <a:ext cx="4856899" cy="705150"/>
          </a:xfrm>
          <a:prstGeom prst="rect">
            <a:avLst/>
          </a:prstGeom>
          <a:noFill/>
          <a:ln>
            <a:noFill/>
          </a:ln>
        </p:spPr>
      </p:pic>
      <p:pic>
        <p:nvPicPr>
          <p:cNvPr id="2958" name="Google Shape;2958;p238"/>
          <p:cNvPicPr preferRelativeResize="0"/>
          <p:nvPr/>
        </p:nvPicPr>
        <p:blipFill rotWithShape="1">
          <a:blip r:embed="rId4">
            <a:alphaModFix/>
          </a:blip>
          <a:srcRect/>
          <a:stretch/>
        </p:blipFill>
        <p:spPr>
          <a:xfrm>
            <a:off x="432432" y="1971967"/>
            <a:ext cx="1137684" cy="1137684"/>
          </a:xfrm>
          <a:prstGeom prst="rect">
            <a:avLst/>
          </a:prstGeom>
          <a:noFill/>
          <a:ln>
            <a:noFill/>
          </a:ln>
          <a:effectLst>
            <a:outerShdw blurRad="292100" dist="139700" dir="2700000" algn="tl" rotWithShape="0">
              <a:srgbClr val="333333">
                <a:alpha val="64709"/>
              </a:srgbClr>
            </a:outerShdw>
          </a:effectLst>
        </p:spPr>
      </p:pic>
      <p:pic>
        <p:nvPicPr>
          <p:cNvPr id="2959" name="Google Shape;2959;p238" descr="Icon&#10;&#10;Description automatically generated"/>
          <p:cNvPicPr preferRelativeResize="0"/>
          <p:nvPr/>
        </p:nvPicPr>
        <p:blipFill rotWithShape="1">
          <a:blip r:embed="rId5">
            <a:alphaModFix/>
          </a:blip>
          <a:srcRect/>
          <a:stretch/>
        </p:blipFill>
        <p:spPr>
          <a:xfrm>
            <a:off x="1172925" y="482625"/>
            <a:ext cx="512700" cy="521325"/>
          </a:xfrm>
          <a:prstGeom prst="rect">
            <a:avLst/>
          </a:prstGeom>
          <a:noFill/>
          <a:ln>
            <a:noFill/>
          </a:ln>
        </p:spPr>
      </p:pic>
      <p:sp>
        <p:nvSpPr>
          <p:cNvPr id="5" name="Subtitle 4">
            <a:extLst>
              <a:ext uri="{FF2B5EF4-FFF2-40B4-BE49-F238E27FC236}">
                <a16:creationId xmlns:a16="http://schemas.microsoft.com/office/drawing/2014/main" id="{6F36F41F-CD4D-70AE-6A3A-6D583F6D45E1}"/>
              </a:ext>
            </a:extLst>
          </p:cNvPr>
          <p:cNvSpPr>
            <a:spLocks noGrp="1"/>
          </p:cNvSpPr>
          <p:nvPr>
            <p:ph type="subTitle" idx="1"/>
          </p:nvPr>
        </p:nvSpPr>
        <p:spPr/>
        <p:txBody>
          <a:bodyPr/>
          <a:lstStyle/>
          <a:p>
            <a:r>
              <a:rPr lang="en-US" dirty="0"/>
              <a:t>Presented </a:t>
            </a:r>
            <a:r>
              <a:rPr lang="en-US"/>
              <a:t>by Ramesh</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5458"/>
        <p:cNvGrpSpPr/>
        <p:nvPr/>
      </p:nvGrpSpPr>
      <p:grpSpPr>
        <a:xfrm>
          <a:off x="0" y="0"/>
          <a:ext cx="0" cy="0"/>
          <a:chOff x="0" y="0"/>
          <a:chExt cx="0" cy="0"/>
        </a:xfrm>
      </p:grpSpPr>
      <p:sp>
        <p:nvSpPr>
          <p:cNvPr id="5459" name="Google Shape;5459;p356"/>
          <p:cNvSpPr txBox="1"/>
          <p:nvPr/>
        </p:nvSpPr>
        <p:spPr>
          <a:xfrm>
            <a:off x="2743199" y="943372"/>
            <a:ext cx="36576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400"/>
              </a:spcBef>
              <a:spcAft>
                <a:spcPts val="0"/>
              </a:spcAft>
              <a:buClr>
                <a:schemeClr val="dk2"/>
              </a:buClr>
              <a:buSzPts val="1600"/>
              <a:buFont typeface="Arial"/>
              <a:buNone/>
            </a:pPr>
            <a:r>
              <a:rPr lang="en-US" sz="1600">
                <a:solidFill>
                  <a:srgbClr val="FFFFFF"/>
                </a:solidFill>
              </a:rPr>
              <a:t>Developers using GitHub Copilot…</a:t>
            </a:r>
            <a:endParaRPr sz="1200"/>
          </a:p>
        </p:txBody>
      </p:sp>
      <p:grpSp>
        <p:nvGrpSpPr>
          <p:cNvPr id="5460" name="Google Shape;5460;p356"/>
          <p:cNvGrpSpPr/>
          <p:nvPr/>
        </p:nvGrpSpPr>
        <p:grpSpPr>
          <a:xfrm>
            <a:off x="843150" y="1441325"/>
            <a:ext cx="7457700" cy="3159900"/>
            <a:chOff x="843150" y="994175"/>
            <a:chExt cx="7457700" cy="3159900"/>
          </a:xfrm>
        </p:grpSpPr>
        <p:sp>
          <p:nvSpPr>
            <p:cNvPr id="5461" name="Google Shape;5461;p356"/>
            <p:cNvSpPr txBox="1"/>
            <p:nvPr/>
          </p:nvSpPr>
          <p:spPr>
            <a:xfrm>
              <a:off x="1155475" y="1124956"/>
              <a:ext cx="19296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88%</a:t>
              </a:r>
              <a:endParaRPr sz="4800"/>
            </a:p>
            <a:p>
              <a:pPr marL="0" lvl="0" indent="0" algn="ctr" rtl="0">
                <a:spcBef>
                  <a:spcPts val="0"/>
                </a:spcBef>
                <a:spcAft>
                  <a:spcPts val="0"/>
                </a:spcAft>
                <a:buNone/>
              </a:pPr>
              <a:r>
                <a:rPr lang="en-US" sz="1200">
                  <a:solidFill>
                    <a:schemeClr val="dk2"/>
                  </a:solidFill>
                </a:rPr>
                <a:t>…have faster completion</a:t>
              </a:r>
              <a:endParaRPr sz="1200"/>
            </a:p>
          </p:txBody>
        </p:sp>
        <p:sp>
          <p:nvSpPr>
            <p:cNvPr id="5462" name="Google Shape;5462;p356"/>
            <p:cNvSpPr txBox="1"/>
            <p:nvPr/>
          </p:nvSpPr>
          <p:spPr>
            <a:xfrm>
              <a:off x="3607188" y="1124956"/>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87%</a:t>
              </a:r>
              <a:endParaRPr sz="4800"/>
            </a:p>
            <a:p>
              <a:pPr marL="0" lvl="0" indent="0" algn="ctr" rtl="0">
                <a:spcBef>
                  <a:spcPts val="0"/>
                </a:spcBef>
                <a:spcAft>
                  <a:spcPts val="0"/>
                </a:spcAft>
                <a:buNone/>
              </a:pPr>
              <a:r>
                <a:rPr lang="en-US" sz="1200">
                  <a:solidFill>
                    <a:schemeClr val="dk2"/>
                  </a:solidFill>
                </a:rPr>
                <a:t>…exert less mental effort on repetitive tasks</a:t>
              </a:r>
              <a:endParaRPr sz="1200">
                <a:solidFill>
                  <a:schemeClr val="dk2"/>
                </a:solidFill>
              </a:endParaRPr>
            </a:p>
          </p:txBody>
        </p:sp>
        <p:sp>
          <p:nvSpPr>
            <p:cNvPr id="5463" name="Google Shape;5463;p356"/>
            <p:cNvSpPr txBox="1"/>
            <p:nvPr/>
          </p:nvSpPr>
          <p:spPr>
            <a:xfrm>
              <a:off x="6058900" y="1124956"/>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77%</a:t>
              </a:r>
              <a:endParaRPr sz="4800"/>
            </a:p>
            <a:p>
              <a:pPr marL="0" lvl="0" indent="0" algn="ctr" rtl="0">
                <a:spcBef>
                  <a:spcPts val="0"/>
                </a:spcBef>
                <a:spcAft>
                  <a:spcPts val="0"/>
                </a:spcAft>
                <a:buNone/>
              </a:pPr>
              <a:r>
                <a:rPr lang="en-US" sz="1200">
                  <a:solidFill>
                    <a:schemeClr val="dk2"/>
                  </a:solidFill>
                </a:rPr>
                <a:t>…spend less time searching</a:t>
              </a:r>
              <a:endParaRPr sz="1200">
                <a:solidFill>
                  <a:schemeClr val="dk2"/>
                </a:solidFill>
              </a:endParaRPr>
            </a:p>
          </p:txBody>
        </p:sp>
        <p:sp>
          <p:nvSpPr>
            <p:cNvPr id="5464" name="Google Shape;5464;p356"/>
            <p:cNvSpPr txBox="1"/>
            <p:nvPr/>
          </p:nvSpPr>
          <p:spPr>
            <a:xfrm>
              <a:off x="1155475" y="2803993"/>
              <a:ext cx="19296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73%</a:t>
              </a:r>
              <a:endParaRPr sz="4800"/>
            </a:p>
            <a:p>
              <a:pPr marL="0" lvl="0" indent="0" algn="ctr" rtl="0">
                <a:spcBef>
                  <a:spcPts val="0"/>
                </a:spcBef>
                <a:spcAft>
                  <a:spcPts val="0"/>
                </a:spcAft>
                <a:buNone/>
              </a:pPr>
              <a:r>
                <a:rPr lang="en-US" sz="1200">
                  <a:solidFill>
                    <a:schemeClr val="dk2"/>
                  </a:solidFill>
                </a:rPr>
                <a:t>…stay more in the flow</a:t>
              </a:r>
              <a:endParaRPr sz="1200">
                <a:solidFill>
                  <a:schemeClr val="dk2"/>
                </a:solidFill>
              </a:endParaRPr>
            </a:p>
          </p:txBody>
        </p:sp>
        <p:sp>
          <p:nvSpPr>
            <p:cNvPr id="5465" name="Google Shape;5465;p356"/>
            <p:cNvSpPr txBox="1"/>
            <p:nvPr/>
          </p:nvSpPr>
          <p:spPr>
            <a:xfrm>
              <a:off x="3607188" y="2803993"/>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60%</a:t>
              </a:r>
              <a:endParaRPr sz="4800"/>
            </a:p>
            <a:p>
              <a:pPr marL="0" lvl="0" indent="0" algn="ctr" rtl="0">
                <a:spcBef>
                  <a:spcPts val="0"/>
                </a:spcBef>
                <a:spcAft>
                  <a:spcPts val="0"/>
                </a:spcAft>
                <a:buNone/>
              </a:pPr>
              <a:r>
                <a:rPr lang="en-US" sz="1200">
                  <a:solidFill>
                    <a:schemeClr val="dk2"/>
                  </a:solidFill>
                </a:rPr>
                <a:t>…are more fulfilled with [their] job</a:t>
              </a:r>
              <a:endParaRPr sz="1200">
                <a:solidFill>
                  <a:schemeClr val="dk2"/>
                </a:solidFill>
              </a:endParaRPr>
            </a:p>
          </p:txBody>
        </p:sp>
        <p:sp>
          <p:nvSpPr>
            <p:cNvPr id="5466" name="Google Shape;5466;p356"/>
            <p:cNvSpPr txBox="1"/>
            <p:nvPr/>
          </p:nvSpPr>
          <p:spPr>
            <a:xfrm>
              <a:off x="6058900" y="2803993"/>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59%</a:t>
              </a:r>
              <a:endParaRPr sz="4800"/>
            </a:p>
            <a:p>
              <a:pPr marL="0" lvl="0" indent="0" algn="ctr" rtl="0">
                <a:spcBef>
                  <a:spcPts val="0"/>
                </a:spcBef>
                <a:spcAft>
                  <a:spcPts val="0"/>
                </a:spcAft>
                <a:buNone/>
              </a:pPr>
              <a:r>
                <a:rPr lang="en-US" sz="1200">
                  <a:solidFill>
                    <a:schemeClr val="dk2"/>
                  </a:solidFill>
                </a:rPr>
                <a:t>…are less frustrated when coding</a:t>
              </a:r>
              <a:endParaRPr sz="1200">
                <a:solidFill>
                  <a:schemeClr val="dk2"/>
                </a:solidFill>
              </a:endParaRPr>
            </a:p>
          </p:txBody>
        </p:sp>
        <p:cxnSp>
          <p:nvCxnSpPr>
            <p:cNvPr id="5467" name="Google Shape;5467;p356"/>
            <p:cNvCxnSpPr/>
            <p:nvPr/>
          </p:nvCxnSpPr>
          <p:spPr>
            <a:xfrm>
              <a:off x="843150" y="2574125"/>
              <a:ext cx="7457700" cy="0"/>
            </a:xfrm>
            <a:prstGeom prst="straightConnector1">
              <a:avLst/>
            </a:prstGeom>
            <a:noFill/>
            <a:ln w="9525" cap="flat" cmpd="sng">
              <a:solidFill>
                <a:srgbClr val="666666"/>
              </a:solidFill>
              <a:prstDash val="solid"/>
              <a:round/>
              <a:headEnd type="none" w="med" len="med"/>
              <a:tailEnd type="none" w="med" len="med"/>
            </a:ln>
          </p:spPr>
        </p:cxnSp>
        <p:cxnSp>
          <p:nvCxnSpPr>
            <p:cNvPr id="5468" name="Google Shape;5468;p356"/>
            <p:cNvCxnSpPr/>
            <p:nvPr/>
          </p:nvCxnSpPr>
          <p:spPr>
            <a:xfrm>
              <a:off x="3346131" y="994175"/>
              <a:ext cx="0" cy="3159900"/>
            </a:xfrm>
            <a:prstGeom prst="straightConnector1">
              <a:avLst/>
            </a:prstGeom>
            <a:noFill/>
            <a:ln w="9525" cap="flat" cmpd="sng">
              <a:solidFill>
                <a:srgbClr val="666666"/>
              </a:solidFill>
              <a:prstDash val="solid"/>
              <a:round/>
              <a:headEnd type="none" w="med" len="med"/>
              <a:tailEnd type="none" w="med" len="med"/>
            </a:ln>
          </p:spPr>
        </p:cxnSp>
        <p:cxnSp>
          <p:nvCxnSpPr>
            <p:cNvPr id="5469" name="Google Shape;5469;p356"/>
            <p:cNvCxnSpPr/>
            <p:nvPr/>
          </p:nvCxnSpPr>
          <p:spPr>
            <a:xfrm>
              <a:off x="5797844" y="994175"/>
              <a:ext cx="0" cy="3159900"/>
            </a:xfrm>
            <a:prstGeom prst="straightConnector1">
              <a:avLst/>
            </a:prstGeom>
            <a:noFill/>
            <a:ln w="9525" cap="flat" cmpd="sng">
              <a:solidFill>
                <a:srgbClr val="666666"/>
              </a:solidFill>
              <a:prstDash val="solid"/>
              <a:round/>
              <a:headEnd type="none" w="med" len="med"/>
              <a:tailEnd type="none" w="med" len="med"/>
            </a:ln>
          </p:spPr>
        </p:cxnSp>
      </p:grpSp>
      <p:pic>
        <p:nvPicPr>
          <p:cNvPr id="5470" name="Google Shape;5470;p356"/>
          <p:cNvPicPr preferRelativeResize="0"/>
          <p:nvPr/>
        </p:nvPicPr>
        <p:blipFill rotWithShape="1">
          <a:blip r:embed="rId3">
            <a:alphaModFix/>
          </a:blip>
          <a:srcRect/>
          <a:stretch/>
        </p:blipFill>
        <p:spPr>
          <a:xfrm>
            <a:off x="501825" y="518429"/>
            <a:ext cx="2260598" cy="282875"/>
          </a:xfrm>
          <a:prstGeom prst="rect">
            <a:avLst/>
          </a:prstGeom>
          <a:noFill/>
          <a:ln>
            <a:noFill/>
          </a:ln>
        </p:spPr>
      </p:pic>
      <p:pic>
        <p:nvPicPr>
          <p:cNvPr id="5471" name="Google Shape;5471;p356"/>
          <p:cNvPicPr preferRelativeResize="0"/>
          <p:nvPr/>
        </p:nvPicPr>
        <p:blipFill>
          <a:blip r:embed="rId4">
            <a:alphaModFix/>
          </a:blip>
          <a:stretch>
            <a:fillRect/>
          </a:stretch>
        </p:blipFill>
        <p:spPr>
          <a:xfrm>
            <a:off x="202525" y="78401"/>
            <a:ext cx="8666475" cy="4549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3"/>
        <p:cNvGrpSpPr/>
        <p:nvPr/>
      </p:nvGrpSpPr>
      <p:grpSpPr>
        <a:xfrm>
          <a:off x="0" y="0"/>
          <a:ext cx="0" cy="0"/>
          <a:chOff x="0" y="0"/>
          <a:chExt cx="0" cy="0"/>
        </a:xfrm>
      </p:grpSpPr>
      <p:pic>
        <p:nvPicPr>
          <p:cNvPr id="1834" name="Google Shape;1834;p282"/>
          <p:cNvPicPr preferRelativeResize="0"/>
          <p:nvPr/>
        </p:nvPicPr>
        <p:blipFill rotWithShape="1">
          <a:blip r:embed="rId4">
            <a:alphaModFix/>
          </a:blip>
          <a:srcRect/>
          <a:stretch/>
        </p:blipFill>
        <p:spPr>
          <a:xfrm>
            <a:off x="402150" y="1970525"/>
            <a:ext cx="8337152" cy="2642012"/>
          </a:xfrm>
          <a:prstGeom prst="rect">
            <a:avLst/>
          </a:prstGeom>
          <a:noFill/>
          <a:ln>
            <a:noFill/>
          </a:ln>
        </p:spPr>
      </p:pic>
      <p:sp>
        <p:nvSpPr>
          <p:cNvPr id="1835" name="Google Shape;1835;p282"/>
          <p:cNvSpPr txBox="1">
            <a:spLocks noGrp="1"/>
          </p:cNvSpPr>
          <p:nvPr>
            <p:ph type="title"/>
          </p:nvPr>
        </p:nvSpPr>
        <p:spPr>
          <a:xfrm>
            <a:off x="499100" y="263331"/>
            <a:ext cx="3528000" cy="98400"/>
          </a:xfrm>
          <a:prstGeom prst="rect">
            <a:avLst/>
          </a:prstGeom>
          <a:noFill/>
          <a:ln>
            <a:noFill/>
          </a:ln>
        </p:spPr>
        <p:txBody>
          <a:bodyPr spcFirstLastPara="1" wrap="square" lIns="91425" tIns="91425" rIns="91425" bIns="91425" anchor="ctr" anchorCtr="0">
            <a:noAutofit/>
          </a:bodyPr>
          <a:lstStyle/>
          <a:p>
            <a:pPr>
              <a:buSzPts val="800"/>
            </a:pPr>
            <a:r>
              <a:rPr lang="en" sz="800">
                <a:solidFill>
                  <a:schemeClr val="lt2"/>
                </a:solidFill>
                <a:latin typeface="Roboto Mono"/>
                <a:ea typeface="Roboto Mono"/>
                <a:cs typeface="Roboto Mono"/>
                <a:sym typeface="Roboto Mono"/>
              </a:rPr>
              <a:t>GitHub Copilot / </a:t>
            </a:r>
            <a:r>
              <a:rPr lang="en" sz="800">
                <a:solidFill>
                  <a:schemeClr val="lt1"/>
                </a:solidFill>
                <a:latin typeface="Roboto Mono"/>
                <a:ea typeface="Roboto Mono"/>
                <a:cs typeface="Roboto Mono"/>
                <a:sym typeface="Roboto Mono"/>
              </a:rPr>
              <a:t>AI-Powered SDLC</a:t>
            </a:r>
            <a:endParaRPr sz="800">
              <a:solidFill>
                <a:schemeClr val="lt1"/>
              </a:solidFill>
              <a:latin typeface="Roboto Mono"/>
              <a:ea typeface="Roboto Mono"/>
              <a:cs typeface="Roboto Mono"/>
              <a:sym typeface="Roboto Mono"/>
            </a:endParaRPr>
          </a:p>
        </p:txBody>
      </p:sp>
      <p:sp>
        <p:nvSpPr>
          <p:cNvPr id="1836" name="Google Shape;1836;p282"/>
          <p:cNvSpPr txBox="1">
            <a:spLocks noGrp="1"/>
          </p:cNvSpPr>
          <p:nvPr>
            <p:ph type="title" idx="2"/>
          </p:nvPr>
        </p:nvSpPr>
        <p:spPr>
          <a:xfrm>
            <a:off x="389175" y="603459"/>
            <a:ext cx="8363100" cy="997500"/>
          </a:xfrm>
          <a:prstGeom prst="rect">
            <a:avLst/>
          </a:prstGeom>
          <a:noFill/>
          <a:ln>
            <a:noFill/>
          </a:ln>
        </p:spPr>
        <p:txBody>
          <a:bodyPr spcFirstLastPara="1" wrap="square" lIns="0" tIns="0" rIns="0" bIns="0" anchor="t" anchorCtr="0">
            <a:spAutoFit/>
          </a:bodyPr>
          <a:lstStyle/>
          <a:p>
            <a:pPr>
              <a:lnSpc>
                <a:spcPct val="90000"/>
              </a:lnSpc>
              <a:buSzPts val="3600"/>
            </a:pPr>
            <a:r>
              <a:rPr lang="en" sz="3600">
                <a:solidFill>
                  <a:schemeClr val="lt2"/>
                </a:solidFill>
                <a:latin typeface="Inter SemiBold"/>
                <a:ea typeface="Inter SemiBold"/>
                <a:cs typeface="Inter SemiBold"/>
                <a:sym typeface="Inter SemiBold"/>
              </a:rPr>
              <a:t>An extension for </a:t>
            </a:r>
            <a:r>
              <a:rPr lang="en" sz="3600">
                <a:solidFill>
                  <a:schemeClr val="lt1"/>
                </a:solidFill>
                <a:latin typeface="Inter SemiBold"/>
                <a:ea typeface="Inter SemiBold"/>
                <a:cs typeface="Inter SemiBold"/>
                <a:sym typeface="Inter SemiBold"/>
              </a:rPr>
              <a:t>the world’s most popular code editors. </a:t>
            </a:r>
            <a:endParaRPr sz="3600">
              <a:solidFill>
                <a:schemeClr val="lt2"/>
              </a:solidFill>
            </a:endParaRPr>
          </a:p>
        </p:txBody>
      </p:sp>
      <p:grpSp>
        <p:nvGrpSpPr>
          <p:cNvPr id="1837" name="Google Shape;1837;p282"/>
          <p:cNvGrpSpPr/>
          <p:nvPr/>
        </p:nvGrpSpPr>
        <p:grpSpPr>
          <a:xfrm>
            <a:off x="4357275" y="3078081"/>
            <a:ext cx="426900" cy="426900"/>
            <a:chOff x="4357275" y="2889479"/>
            <a:chExt cx="426900" cy="426900"/>
          </a:xfrm>
        </p:grpSpPr>
        <p:sp>
          <p:nvSpPr>
            <p:cNvPr id="1838" name="Google Shape;1838;p282"/>
            <p:cNvSpPr/>
            <p:nvPr/>
          </p:nvSpPr>
          <p:spPr>
            <a:xfrm>
              <a:off x="4357275" y="2889479"/>
              <a:ext cx="426900" cy="426900"/>
            </a:xfrm>
            <a:prstGeom prst="ellipse">
              <a:avLst/>
            </a:prstGeom>
            <a:solidFill>
              <a:srgbClr val="000000"/>
            </a:solidFill>
            <a:ln w="9525" cap="flat" cmpd="sng">
              <a:solidFill>
                <a:srgbClr val="2B3036"/>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nvGrpSpPr>
            <p:cNvPr id="1839" name="Google Shape;1839;p282"/>
            <p:cNvGrpSpPr/>
            <p:nvPr/>
          </p:nvGrpSpPr>
          <p:grpSpPr>
            <a:xfrm>
              <a:off x="4455105" y="2987337"/>
              <a:ext cx="231240" cy="231240"/>
              <a:chOff x="4196100" y="4262300"/>
              <a:chExt cx="58000" cy="58000"/>
            </a:xfrm>
          </p:grpSpPr>
          <p:sp>
            <p:nvSpPr>
              <p:cNvPr id="1840" name="Google Shape;1840;p282"/>
              <p:cNvSpPr/>
              <p:nvPr/>
            </p:nvSpPr>
            <p:spPr>
              <a:xfrm>
                <a:off x="4196100" y="4262300"/>
                <a:ext cx="57375" cy="24325"/>
              </a:xfrm>
              <a:custGeom>
                <a:avLst/>
                <a:gdLst/>
                <a:ahLst/>
                <a:cxnLst/>
                <a:rect l="l" t="t" r="r" b="b"/>
                <a:pathLst>
                  <a:path w="2295" h="973" extrusionOk="0">
                    <a:moveTo>
                      <a:pt x="1165" y="1"/>
                    </a:moveTo>
                    <a:cubicBezTo>
                      <a:pt x="735" y="1"/>
                      <a:pt x="364" y="229"/>
                      <a:pt x="161" y="574"/>
                    </a:cubicBezTo>
                    <a:lnTo>
                      <a:pt x="161" y="389"/>
                    </a:lnTo>
                    <a:cubicBezTo>
                      <a:pt x="161" y="347"/>
                      <a:pt x="127" y="313"/>
                      <a:pt x="77" y="313"/>
                    </a:cubicBezTo>
                    <a:cubicBezTo>
                      <a:pt x="35" y="313"/>
                      <a:pt x="1" y="347"/>
                      <a:pt x="1" y="389"/>
                    </a:cubicBezTo>
                    <a:lnTo>
                      <a:pt x="1" y="785"/>
                    </a:lnTo>
                    <a:cubicBezTo>
                      <a:pt x="1" y="844"/>
                      <a:pt x="51" y="895"/>
                      <a:pt x="111" y="895"/>
                    </a:cubicBezTo>
                    <a:lnTo>
                      <a:pt x="498" y="895"/>
                    </a:lnTo>
                    <a:cubicBezTo>
                      <a:pt x="549" y="895"/>
                      <a:pt x="583" y="861"/>
                      <a:pt x="583" y="810"/>
                    </a:cubicBezTo>
                    <a:cubicBezTo>
                      <a:pt x="583" y="768"/>
                      <a:pt x="549" y="735"/>
                      <a:pt x="498" y="735"/>
                    </a:cubicBezTo>
                    <a:lnTo>
                      <a:pt x="254" y="735"/>
                    </a:lnTo>
                    <a:cubicBezTo>
                      <a:pt x="414" y="389"/>
                      <a:pt x="760" y="153"/>
                      <a:pt x="1165" y="153"/>
                    </a:cubicBezTo>
                    <a:cubicBezTo>
                      <a:pt x="1628" y="153"/>
                      <a:pt x="2025" y="482"/>
                      <a:pt x="2134" y="912"/>
                    </a:cubicBezTo>
                    <a:cubicBezTo>
                      <a:pt x="2142" y="948"/>
                      <a:pt x="2175" y="972"/>
                      <a:pt x="2211" y="972"/>
                    </a:cubicBezTo>
                    <a:cubicBezTo>
                      <a:pt x="2216" y="972"/>
                      <a:pt x="2222" y="972"/>
                      <a:pt x="2227" y="971"/>
                    </a:cubicBezTo>
                    <a:cubicBezTo>
                      <a:pt x="2269" y="962"/>
                      <a:pt x="2295" y="920"/>
                      <a:pt x="2286" y="878"/>
                    </a:cubicBezTo>
                    <a:cubicBezTo>
                      <a:pt x="2160" y="372"/>
                      <a:pt x="1704" y="1"/>
                      <a:pt x="1165" y="1"/>
                    </a:cubicBezTo>
                    <a:close/>
                  </a:path>
                </a:pathLst>
              </a:cu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1841" name="Google Shape;1841;p282"/>
              <p:cNvSpPr/>
              <p:nvPr/>
            </p:nvSpPr>
            <p:spPr>
              <a:xfrm>
                <a:off x="4196750" y="4295800"/>
                <a:ext cx="57350" cy="24500"/>
              </a:xfrm>
              <a:custGeom>
                <a:avLst/>
                <a:gdLst/>
                <a:ahLst/>
                <a:cxnLst/>
                <a:rect l="l" t="t" r="r" b="b"/>
                <a:pathLst>
                  <a:path w="2294" h="980" extrusionOk="0">
                    <a:moveTo>
                      <a:pt x="84" y="0"/>
                    </a:moveTo>
                    <a:cubicBezTo>
                      <a:pt x="79" y="0"/>
                      <a:pt x="73" y="1"/>
                      <a:pt x="68" y="2"/>
                    </a:cubicBezTo>
                    <a:cubicBezTo>
                      <a:pt x="25" y="10"/>
                      <a:pt x="0" y="61"/>
                      <a:pt x="9" y="103"/>
                    </a:cubicBezTo>
                    <a:cubicBezTo>
                      <a:pt x="135" y="600"/>
                      <a:pt x="590" y="980"/>
                      <a:pt x="1139" y="980"/>
                    </a:cubicBezTo>
                    <a:cubicBezTo>
                      <a:pt x="1560" y="980"/>
                      <a:pt x="1931" y="744"/>
                      <a:pt x="2134" y="398"/>
                    </a:cubicBezTo>
                    <a:lnTo>
                      <a:pt x="2134" y="584"/>
                    </a:lnTo>
                    <a:cubicBezTo>
                      <a:pt x="2134" y="626"/>
                      <a:pt x="2167" y="659"/>
                      <a:pt x="2218" y="659"/>
                    </a:cubicBezTo>
                    <a:cubicBezTo>
                      <a:pt x="2260" y="659"/>
                      <a:pt x="2294" y="626"/>
                      <a:pt x="2294" y="584"/>
                    </a:cubicBezTo>
                    <a:lnTo>
                      <a:pt x="2294" y="187"/>
                    </a:lnTo>
                    <a:cubicBezTo>
                      <a:pt x="2294" y="128"/>
                      <a:pt x="2243" y="78"/>
                      <a:pt x="2193" y="78"/>
                    </a:cubicBezTo>
                    <a:lnTo>
                      <a:pt x="1796" y="78"/>
                    </a:lnTo>
                    <a:cubicBezTo>
                      <a:pt x="1746" y="78"/>
                      <a:pt x="1712" y="120"/>
                      <a:pt x="1712" y="162"/>
                    </a:cubicBezTo>
                    <a:cubicBezTo>
                      <a:pt x="1712" y="204"/>
                      <a:pt x="1746" y="238"/>
                      <a:pt x="1796" y="238"/>
                    </a:cubicBezTo>
                    <a:lnTo>
                      <a:pt x="2041" y="238"/>
                    </a:lnTo>
                    <a:cubicBezTo>
                      <a:pt x="1881" y="584"/>
                      <a:pt x="1535" y="820"/>
                      <a:pt x="1139" y="820"/>
                    </a:cubicBezTo>
                    <a:cubicBezTo>
                      <a:pt x="666" y="820"/>
                      <a:pt x="270" y="499"/>
                      <a:pt x="160" y="61"/>
                    </a:cubicBezTo>
                    <a:cubicBezTo>
                      <a:pt x="153" y="24"/>
                      <a:pt x="120" y="0"/>
                      <a:pt x="84" y="0"/>
                    </a:cubicBezTo>
                    <a:close/>
                  </a:path>
                </a:pathLst>
              </a:custGeom>
              <a:solidFill>
                <a:schemeClr val="lt1"/>
              </a:solidFill>
              <a:ln>
                <a:noFill/>
              </a:ln>
            </p:spPr>
            <p:txBody>
              <a:bodyPr spcFirstLastPara="1" wrap="square" lIns="91425" tIns="91425" rIns="91425" bIns="91425" anchor="ctr" anchorCtr="0">
                <a:noAutofit/>
              </a:bodyPr>
              <a:lstStyle/>
              <a:p>
                <a:pPr>
                  <a:buSzPts val="1400"/>
                </a:pPr>
                <a:endParaRPr/>
              </a:p>
            </p:txBody>
          </p:sp>
        </p:grpSp>
      </p:grpSp>
      <p:sp>
        <p:nvSpPr>
          <p:cNvPr id="1842" name="Google Shape;1842;p282"/>
          <p:cNvSpPr txBox="1"/>
          <p:nvPr/>
        </p:nvSpPr>
        <p:spPr>
          <a:xfrm>
            <a:off x="643225" y="2185506"/>
            <a:ext cx="1116600" cy="831300"/>
          </a:xfrm>
          <a:prstGeom prst="rect">
            <a:avLst/>
          </a:prstGeom>
          <a:noFill/>
          <a:ln>
            <a:noFill/>
          </a:ln>
        </p:spPr>
        <p:txBody>
          <a:bodyPr spcFirstLastPara="1" wrap="square" lIns="0" tIns="0" rIns="0" bIns="0" anchor="t" anchorCtr="0">
            <a:noAutofit/>
          </a:bodyPr>
          <a:lstStyle/>
          <a:p>
            <a:pPr>
              <a:lnSpc>
                <a:spcPct val="90000"/>
              </a:lnSpc>
              <a:spcAft>
                <a:spcPts val="1000"/>
              </a:spcAft>
              <a:buSzPts val="1400"/>
            </a:pPr>
            <a:r>
              <a:rPr lang="en">
                <a:solidFill>
                  <a:srgbClr val="8B949E"/>
                </a:solidFill>
                <a:latin typeface="Inter SemiBold"/>
                <a:ea typeface="Inter SemiBold"/>
                <a:cs typeface="Inter SemiBold"/>
                <a:sym typeface="Inter SemiBold"/>
              </a:rPr>
              <a:t>From the</a:t>
            </a:r>
            <a:br>
              <a:rPr lang="en" sz="1800">
                <a:solidFill>
                  <a:srgbClr val="FFFFFF"/>
                </a:solidFill>
                <a:latin typeface="Inter SemiBold"/>
                <a:ea typeface="Inter SemiBold"/>
                <a:cs typeface="Inter SemiBold"/>
                <a:sym typeface="Inter SemiBold"/>
              </a:rPr>
            </a:br>
            <a:r>
              <a:rPr lang="en" sz="1800">
                <a:solidFill>
                  <a:srgbClr val="FFFFFF"/>
                </a:solidFill>
                <a:latin typeface="Inter SemiBold"/>
                <a:ea typeface="Inter SemiBold"/>
                <a:cs typeface="Inter SemiBold"/>
                <a:sym typeface="Inter SemiBold"/>
              </a:rPr>
              <a:t>IDE and</a:t>
            </a:r>
            <a:br>
              <a:rPr lang="en" sz="1800">
                <a:solidFill>
                  <a:srgbClr val="FFFFFF"/>
                </a:solidFill>
                <a:latin typeface="Inter SemiBold"/>
                <a:ea typeface="Inter SemiBold"/>
                <a:cs typeface="Inter SemiBold"/>
                <a:sym typeface="Inter SemiBold"/>
              </a:rPr>
            </a:br>
            <a:r>
              <a:rPr lang="en" sz="1800">
                <a:solidFill>
                  <a:srgbClr val="FFFFFF"/>
                </a:solidFill>
                <a:latin typeface="Inter SemiBold"/>
                <a:ea typeface="Inter SemiBold"/>
                <a:cs typeface="Inter SemiBold"/>
                <a:sym typeface="Inter SemiBold"/>
              </a:rPr>
              <a:t>Terminal</a:t>
            </a:r>
            <a:endParaRPr sz="1200">
              <a:solidFill>
                <a:srgbClr val="FFFFFF"/>
              </a:solidFill>
              <a:latin typeface="Inter SemiBold"/>
              <a:ea typeface="Inter SemiBold"/>
              <a:cs typeface="Inter SemiBold"/>
              <a:sym typeface="Inter SemiBold"/>
            </a:endParaRPr>
          </a:p>
        </p:txBody>
      </p:sp>
      <p:sp>
        <p:nvSpPr>
          <p:cNvPr id="1843" name="Google Shape;1843;p282"/>
          <p:cNvSpPr txBox="1"/>
          <p:nvPr/>
        </p:nvSpPr>
        <p:spPr>
          <a:xfrm>
            <a:off x="4941650" y="2185513"/>
            <a:ext cx="2157900" cy="831300"/>
          </a:xfrm>
          <a:prstGeom prst="rect">
            <a:avLst/>
          </a:prstGeom>
          <a:noFill/>
          <a:ln>
            <a:noFill/>
          </a:ln>
        </p:spPr>
        <p:txBody>
          <a:bodyPr spcFirstLastPara="1" wrap="square" lIns="0" tIns="0" rIns="0" bIns="0" anchor="t" anchorCtr="0">
            <a:noAutofit/>
          </a:bodyPr>
          <a:lstStyle/>
          <a:p>
            <a:pPr>
              <a:lnSpc>
                <a:spcPct val="90000"/>
              </a:lnSpc>
              <a:spcAft>
                <a:spcPts val="1000"/>
              </a:spcAft>
              <a:buSzPts val="1400"/>
            </a:pPr>
            <a:r>
              <a:rPr lang="en">
                <a:solidFill>
                  <a:srgbClr val="8B949E"/>
                </a:solidFill>
                <a:latin typeface="Inter SemiBold"/>
                <a:ea typeface="Inter SemiBold"/>
                <a:cs typeface="Inter SemiBold"/>
                <a:sym typeface="Inter SemiBold"/>
              </a:rPr>
              <a:t>To the</a:t>
            </a:r>
            <a:br>
              <a:rPr lang="en" sz="1800">
                <a:solidFill>
                  <a:srgbClr val="FFFFFF"/>
                </a:solidFill>
                <a:latin typeface="Inter SemiBold"/>
                <a:ea typeface="Inter SemiBold"/>
                <a:cs typeface="Inter SemiBold"/>
                <a:sym typeface="Inter SemiBold"/>
              </a:rPr>
            </a:br>
            <a:r>
              <a:rPr lang="en" sz="1800">
                <a:solidFill>
                  <a:srgbClr val="FFFFFF"/>
                </a:solidFill>
                <a:latin typeface="Inter SemiBold"/>
                <a:ea typeface="Inter SemiBold"/>
                <a:cs typeface="Inter SemiBold"/>
                <a:sym typeface="Inter SemiBold"/>
              </a:rPr>
              <a:t>Platform</a:t>
            </a:r>
            <a:endParaRPr sz="1200">
              <a:solidFill>
                <a:srgbClr val="FFFFFF"/>
              </a:solidFill>
              <a:latin typeface="Inter SemiBold"/>
              <a:ea typeface="Inter SemiBold"/>
              <a:cs typeface="Inter SemiBold"/>
              <a:sym typeface="Inter SemiBold"/>
            </a:endParaRPr>
          </a:p>
        </p:txBody>
      </p:sp>
      <p:sp>
        <p:nvSpPr>
          <p:cNvPr id="1844" name="Google Shape;1844;p282"/>
          <p:cNvSpPr/>
          <p:nvPr/>
        </p:nvSpPr>
        <p:spPr>
          <a:xfrm>
            <a:off x="0" y="5085881"/>
            <a:ext cx="9144000" cy="60000"/>
          </a:xfrm>
          <a:prstGeom prst="rect">
            <a:avLst/>
          </a:prstGeom>
          <a:gradFill>
            <a:gsLst>
              <a:gs pos="0">
                <a:srgbClr val="8E47FE"/>
              </a:gs>
              <a:gs pos="70000">
                <a:srgbClr val="140FFF"/>
              </a:gs>
              <a:gs pos="85000">
                <a:srgbClr val="096BDE"/>
              </a:gs>
              <a:gs pos="100000">
                <a:srgbClr val="0DFF50"/>
              </a:gs>
            </a:gsLst>
            <a:lin ang="0" scaled="0"/>
          </a:gradFill>
          <a:ln>
            <a:noFill/>
          </a:ln>
        </p:spPr>
        <p:txBody>
          <a:bodyPr spcFirstLastPara="1" wrap="square" lIns="91425" tIns="91425" rIns="91425" bIns="91425" anchor="ctr" anchorCtr="0">
            <a:noAutofit/>
          </a:bodyPr>
          <a:lstStyle/>
          <a:p>
            <a:pPr>
              <a:buSzPts val="140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281"/>
          <p:cNvSpPr txBox="1">
            <a:spLocks noGrp="1"/>
          </p:cNvSpPr>
          <p:nvPr>
            <p:ph type="title"/>
          </p:nvPr>
        </p:nvSpPr>
        <p:spPr>
          <a:xfrm>
            <a:off x="539102" y="1841197"/>
            <a:ext cx="3118497" cy="556563"/>
          </a:xfrm>
          <a:prstGeom prst="rect">
            <a:avLst/>
          </a:prstGeom>
          <a:noFill/>
          <a:ln>
            <a:noFill/>
          </a:ln>
        </p:spPr>
        <p:txBody>
          <a:bodyPr spcFirstLastPara="1" wrap="square" lIns="0" tIns="0" rIns="0" bIns="0" anchor="ctr" anchorCtr="0">
            <a:spAutoFit/>
          </a:bodyPr>
          <a:lstStyle/>
          <a:p>
            <a:pPr>
              <a:spcAft>
                <a:spcPts val="500"/>
              </a:spcAft>
              <a:buSzPts val="1600"/>
            </a:pPr>
            <a:r>
              <a:rPr lang="en" sz="1600" dirty="0">
                <a:solidFill>
                  <a:schemeClr val="lt1"/>
                </a:solidFill>
                <a:latin typeface="Inter SemiBold"/>
                <a:ea typeface="Inter SemiBold"/>
                <a:cs typeface="Inter SemiBold"/>
                <a:sym typeface="Inter SemiBold"/>
              </a:rPr>
              <a:t>Offers code suggestions,</a:t>
            </a:r>
            <a:br>
              <a:rPr lang="en" sz="1600" dirty="0">
                <a:solidFill>
                  <a:schemeClr val="lt1"/>
                </a:solidFill>
                <a:latin typeface="Inter SemiBold"/>
                <a:ea typeface="Inter SemiBold"/>
                <a:cs typeface="Inter SemiBold"/>
                <a:sym typeface="Inter SemiBold"/>
              </a:rPr>
            </a:br>
            <a:r>
              <a:rPr lang="en" sz="1600" dirty="0">
                <a:solidFill>
                  <a:schemeClr val="lt1"/>
                </a:solidFill>
                <a:latin typeface="Inter SemiBold"/>
                <a:ea typeface="Inter SemiBold"/>
                <a:cs typeface="Inter SemiBold"/>
                <a:sym typeface="Inter SemiBold"/>
              </a:rPr>
              <a:t>contextualised to your project</a:t>
            </a:r>
            <a:endParaRPr sz="1600" dirty="0">
              <a:solidFill>
                <a:schemeClr val="lt1"/>
              </a:solidFill>
              <a:latin typeface="Inter SemiBold"/>
              <a:ea typeface="Inter SemiBold"/>
              <a:cs typeface="Inter SemiBold"/>
              <a:sym typeface="Inter SemiBold"/>
            </a:endParaRPr>
          </a:p>
        </p:txBody>
      </p:sp>
      <p:sp>
        <p:nvSpPr>
          <p:cNvPr id="1814" name="Google Shape;1814;p281"/>
          <p:cNvSpPr/>
          <p:nvPr/>
        </p:nvSpPr>
        <p:spPr>
          <a:xfrm>
            <a:off x="981077" y="2654267"/>
            <a:ext cx="2363286" cy="3330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365750" tIns="91425" rIns="91425" bIns="91425" anchor="ctr" anchorCtr="0">
            <a:noAutofit/>
          </a:bodyPr>
          <a:lstStyle/>
          <a:p>
            <a:pPr>
              <a:buSzPts val="1000"/>
            </a:pPr>
            <a:r>
              <a:rPr lang="en" sz="1000">
                <a:solidFill>
                  <a:srgbClr val="FFFFFF"/>
                </a:solidFill>
                <a:latin typeface="Inter"/>
                <a:ea typeface="Inter"/>
                <a:cs typeface="Inter"/>
                <a:sym typeface="Inter"/>
              </a:rPr>
              <a:t>Convert comments to code</a:t>
            </a:r>
            <a:endParaRPr sz="1000" u="sng">
              <a:solidFill>
                <a:srgbClr val="2EA043"/>
              </a:solidFill>
              <a:latin typeface="Inter SemiBold"/>
              <a:ea typeface="Inter SemiBold"/>
              <a:cs typeface="Inter SemiBold"/>
              <a:sym typeface="Inter SemiBold"/>
            </a:endParaRPr>
          </a:p>
        </p:txBody>
      </p:sp>
      <p:grpSp>
        <p:nvGrpSpPr>
          <p:cNvPr id="1815" name="Google Shape;1815;p281"/>
          <p:cNvGrpSpPr/>
          <p:nvPr/>
        </p:nvGrpSpPr>
        <p:grpSpPr>
          <a:xfrm>
            <a:off x="1092580" y="2733052"/>
            <a:ext cx="175502" cy="175525"/>
            <a:chOff x="4027450" y="4768275"/>
            <a:chExt cx="58000" cy="58000"/>
          </a:xfrm>
        </p:grpSpPr>
        <p:sp>
          <p:nvSpPr>
            <p:cNvPr id="1816" name="Google Shape;1816;p281"/>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F4E162"/>
            </a:solidFill>
            <a:ln>
              <a:noFill/>
            </a:ln>
          </p:spPr>
          <p:txBody>
            <a:bodyPr spcFirstLastPara="1" wrap="square" lIns="91425" tIns="91425" rIns="91425" bIns="91425" anchor="ctr" anchorCtr="0">
              <a:noAutofit/>
            </a:bodyPr>
            <a:lstStyle/>
            <a:p>
              <a:pPr>
                <a:buSzPts val="2800"/>
              </a:pPr>
              <a:endParaRPr sz="2800"/>
            </a:p>
          </p:txBody>
        </p:sp>
        <p:sp>
          <p:nvSpPr>
            <p:cNvPr id="1817" name="Google Shape;1817;p281"/>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F4E162"/>
            </a:solidFill>
            <a:ln>
              <a:noFill/>
            </a:ln>
          </p:spPr>
          <p:txBody>
            <a:bodyPr spcFirstLastPara="1" wrap="square" lIns="91425" tIns="91425" rIns="91425" bIns="91425" anchor="ctr" anchorCtr="0">
              <a:noAutofit/>
            </a:bodyPr>
            <a:lstStyle/>
            <a:p>
              <a:pPr>
                <a:buSzPts val="2800"/>
              </a:pPr>
              <a:endParaRPr sz="2800"/>
            </a:p>
          </p:txBody>
        </p:sp>
      </p:grpSp>
      <p:sp>
        <p:nvSpPr>
          <p:cNvPr id="1818" name="Google Shape;1818;p281"/>
          <p:cNvSpPr/>
          <p:nvPr/>
        </p:nvSpPr>
        <p:spPr>
          <a:xfrm>
            <a:off x="981077" y="3140592"/>
            <a:ext cx="2363286" cy="3330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365750" tIns="91425" rIns="91425" bIns="91425" anchor="ctr" anchorCtr="0">
            <a:noAutofit/>
          </a:bodyPr>
          <a:lstStyle/>
          <a:p>
            <a:pPr>
              <a:buSzPts val="1000"/>
            </a:pPr>
            <a:r>
              <a:rPr lang="en" sz="1000">
                <a:solidFill>
                  <a:srgbClr val="FFFFFF"/>
                </a:solidFill>
                <a:latin typeface="Inter"/>
                <a:ea typeface="Inter"/>
                <a:cs typeface="Inter"/>
                <a:sym typeface="Inter"/>
              </a:rPr>
              <a:t>Autofill for repetitive code</a:t>
            </a:r>
            <a:endParaRPr sz="1000">
              <a:solidFill>
                <a:srgbClr val="FFFFFF"/>
              </a:solidFill>
              <a:latin typeface="Inter"/>
              <a:ea typeface="Inter"/>
              <a:cs typeface="Inter"/>
              <a:sym typeface="Inter"/>
            </a:endParaRPr>
          </a:p>
        </p:txBody>
      </p:sp>
      <p:grpSp>
        <p:nvGrpSpPr>
          <p:cNvPr id="1819" name="Google Shape;1819;p281"/>
          <p:cNvGrpSpPr/>
          <p:nvPr/>
        </p:nvGrpSpPr>
        <p:grpSpPr>
          <a:xfrm>
            <a:off x="1092580" y="3219377"/>
            <a:ext cx="175502" cy="175525"/>
            <a:chOff x="4027450" y="4768275"/>
            <a:chExt cx="58000" cy="58000"/>
          </a:xfrm>
        </p:grpSpPr>
        <p:sp>
          <p:nvSpPr>
            <p:cNvPr id="1820" name="Google Shape;1820;p281"/>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F4E162"/>
            </a:solidFill>
            <a:ln>
              <a:noFill/>
            </a:ln>
          </p:spPr>
          <p:txBody>
            <a:bodyPr spcFirstLastPara="1" wrap="square" lIns="91425" tIns="91425" rIns="91425" bIns="91425" anchor="ctr" anchorCtr="0">
              <a:noAutofit/>
            </a:bodyPr>
            <a:lstStyle/>
            <a:p>
              <a:pPr>
                <a:buSzPts val="2800"/>
              </a:pPr>
              <a:endParaRPr sz="2800"/>
            </a:p>
          </p:txBody>
        </p:sp>
        <p:sp>
          <p:nvSpPr>
            <p:cNvPr id="1821" name="Google Shape;1821;p281"/>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F4E162"/>
            </a:solidFill>
            <a:ln>
              <a:noFill/>
            </a:ln>
          </p:spPr>
          <p:txBody>
            <a:bodyPr spcFirstLastPara="1" wrap="square" lIns="91425" tIns="91425" rIns="91425" bIns="91425" anchor="ctr" anchorCtr="0">
              <a:noAutofit/>
            </a:bodyPr>
            <a:lstStyle/>
            <a:p>
              <a:pPr>
                <a:buSzPts val="2800"/>
              </a:pPr>
              <a:endParaRPr sz="2800"/>
            </a:p>
          </p:txBody>
        </p:sp>
      </p:grpSp>
      <p:sp>
        <p:nvSpPr>
          <p:cNvPr id="1822" name="Google Shape;1822;p281"/>
          <p:cNvSpPr/>
          <p:nvPr/>
        </p:nvSpPr>
        <p:spPr>
          <a:xfrm>
            <a:off x="981077" y="3626917"/>
            <a:ext cx="2363286" cy="3330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365750" tIns="91425" rIns="91425" bIns="91425" anchor="ctr" anchorCtr="0">
            <a:noAutofit/>
          </a:bodyPr>
          <a:lstStyle/>
          <a:p>
            <a:pPr>
              <a:buSzPts val="1000"/>
            </a:pPr>
            <a:r>
              <a:rPr lang="en" sz="1000">
                <a:solidFill>
                  <a:srgbClr val="FFFFFF"/>
                </a:solidFill>
                <a:latin typeface="Inter"/>
                <a:ea typeface="Inter"/>
                <a:cs typeface="Inter"/>
                <a:sym typeface="Inter"/>
              </a:rPr>
              <a:t>Show alternatives</a:t>
            </a:r>
            <a:endParaRPr sz="1000">
              <a:solidFill>
                <a:srgbClr val="FFFFFF"/>
              </a:solidFill>
              <a:latin typeface="Inter"/>
              <a:ea typeface="Inter"/>
              <a:cs typeface="Inter"/>
              <a:sym typeface="Inter"/>
            </a:endParaRPr>
          </a:p>
        </p:txBody>
      </p:sp>
      <p:grpSp>
        <p:nvGrpSpPr>
          <p:cNvPr id="1823" name="Google Shape;1823;p281"/>
          <p:cNvGrpSpPr/>
          <p:nvPr/>
        </p:nvGrpSpPr>
        <p:grpSpPr>
          <a:xfrm>
            <a:off x="1092580" y="3705702"/>
            <a:ext cx="175502" cy="175525"/>
            <a:chOff x="4027450" y="4768275"/>
            <a:chExt cx="58000" cy="58000"/>
          </a:xfrm>
        </p:grpSpPr>
        <p:sp>
          <p:nvSpPr>
            <p:cNvPr id="1824" name="Google Shape;1824;p281"/>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F4E162"/>
            </a:solidFill>
            <a:ln>
              <a:noFill/>
            </a:ln>
          </p:spPr>
          <p:txBody>
            <a:bodyPr spcFirstLastPara="1" wrap="square" lIns="91425" tIns="91425" rIns="91425" bIns="91425" anchor="ctr" anchorCtr="0">
              <a:noAutofit/>
            </a:bodyPr>
            <a:lstStyle/>
            <a:p>
              <a:pPr>
                <a:buSzPts val="2800"/>
              </a:pPr>
              <a:endParaRPr sz="2800"/>
            </a:p>
          </p:txBody>
        </p:sp>
        <p:sp>
          <p:nvSpPr>
            <p:cNvPr id="1825" name="Google Shape;1825;p281"/>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F4E162"/>
            </a:solidFill>
            <a:ln>
              <a:noFill/>
            </a:ln>
          </p:spPr>
          <p:txBody>
            <a:bodyPr spcFirstLastPara="1" wrap="square" lIns="91425" tIns="91425" rIns="91425" bIns="91425" anchor="ctr" anchorCtr="0">
              <a:noAutofit/>
            </a:bodyPr>
            <a:lstStyle/>
            <a:p>
              <a:pPr>
                <a:buSzPts val="2800"/>
              </a:pPr>
              <a:endParaRPr sz="2800"/>
            </a:p>
          </p:txBody>
        </p:sp>
      </p:grpSp>
      <p:pic>
        <p:nvPicPr>
          <p:cNvPr id="1826" name="Google Shape;1826;p281"/>
          <p:cNvPicPr preferRelativeResize="0"/>
          <p:nvPr/>
        </p:nvPicPr>
        <p:blipFill rotWithShape="1">
          <a:blip r:embed="rId3">
            <a:alphaModFix/>
          </a:blip>
          <a:srcRect/>
          <a:stretch/>
        </p:blipFill>
        <p:spPr>
          <a:xfrm>
            <a:off x="539102" y="1062909"/>
            <a:ext cx="2868965" cy="360115"/>
          </a:xfrm>
          <a:prstGeom prst="rect">
            <a:avLst/>
          </a:prstGeom>
          <a:noFill/>
          <a:ln>
            <a:noFill/>
          </a:ln>
        </p:spPr>
      </p:pic>
      <p:sp>
        <p:nvSpPr>
          <p:cNvPr id="1827" name="Google Shape;1827;p281"/>
          <p:cNvSpPr/>
          <p:nvPr/>
        </p:nvSpPr>
        <p:spPr>
          <a:xfrm>
            <a:off x="5416858" y="4525586"/>
            <a:ext cx="3843342" cy="498439"/>
          </a:xfrm>
          <a:prstGeom prst="roundRect">
            <a:avLst>
              <a:gd name="adj" fmla="val 16667"/>
            </a:avLst>
          </a:prstGeom>
          <a:solidFill>
            <a:srgbClr val="252B2E"/>
          </a:solidFill>
          <a:ln>
            <a:noFill/>
          </a:ln>
        </p:spPr>
        <p:txBody>
          <a:bodyPr spcFirstLastPara="1" wrap="square" lIns="91325" tIns="91325" rIns="91325" bIns="91325" anchor="ctr" anchorCtr="0">
            <a:noAutofit/>
          </a:bodyPr>
          <a:lstStyle/>
          <a:p>
            <a:pPr>
              <a:buSzPts val="1399"/>
            </a:pPr>
            <a:endParaRPr sz="1399"/>
          </a:p>
        </p:txBody>
      </p:sp>
      <p:pic>
        <p:nvPicPr>
          <p:cNvPr id="1828" name="Google Shape;1828;p281"/>
          <p:cNvPicPr preferRelativeResize="0"/>
          <p:nvPr/>
        </p:nvPicPr>
        <p:blipFill rotWithShape="1">
          <a:blip r:embed="rId4">
            <a:alphaModFix/>
          </a:blip>
          <a:srcRect l="3079" t="4631" r="54846" b="3100"/>
          <a:stretch/>
        </p:blipFill>
        <p:spPr>
          <a:xfrm>
            <a:off x="5416857" y="526614"/>
            <a:ext cx="3843342" cy="4340881"/>
          </a:xfrm>
          <a:prstGeom prst="roundRect">
            <a:avLst>
              <a:gd name="adj" fmla="val 2533"/>
            </a:avLst>
          </a:prstGeom>
          <a:noFill/>
          <a:ln>
            <a:noFill/>
          </a:ln>
        </p:spPr>
      </p:pic>
      <p:pic>
        <p:nvPicPr>
          <p:cNvPr id="1829" name="Google Shape;1829;p281"/>
          <p:cNvPicPr preferRelativeResize="0"/>
          <p:nvPr/>
        </p:nvPicPr>
        <p:blipFill rotWithShape="1">
          <a:blip r:embed="rId5">
            <a:alphaModFix/>
          </a:blip>
          <a:srcRect l="6760" t="43780" r="55620" b="7750"/>
          <a:stretch/>
        </p:blipFill>
        <p:spPr>
          <a:xfrm>
            <a:off x="5843519" y="2564094"/>
            <a:ext cx="3436799" cy="24695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295"/>
          <p:cNvSpPr/>
          <p:nvPr/>
        </p:nvSpPr>
        <p:spPr>
          <a:xfrm>
            <a:off x="501777" y="2071994"/>
            <a:ext cx="3098805" cy="2774891"/>
          </a:xfrm>
          <a:prstGeom prst="rect">
            <a:avLst/>
          </a:prstGeom>
          <a:noFill/>
          <a:ln>
            <a:noFill/>
          </a:ln>
        </p:spPr>
        <p:txBody>
          <a:bodyPr spcFirstLastPara="1" wrap="square" lIns="0" tIns="34275" rIns="68575" bIns="34275" anchor="t" anchorCtr="0">
            <a:noAutofit/>
          </a:bodyPr>
          <a:lstStyle/>
          <a:p>
            <a:pPr>
              <a:buSzPts val="1400"/>
            </a:pPr>
            <a:r>
              <a:rPr lang="en" sz="2400" b="1">
                <a:solidFill>
                  <a:srgbClr val="FFFFFF"/>
                </a:solidFill>
                <a:latin typeface="Inter"/>
                <a:ea typeface="Inter"/>
                <a:cs typeface="Inter"/>
                <a:sym typeface="Inter"/>
              </a:rPr>
              <a:t>What does Copilot interpret as a </a:t>
            </a:r>
            <a:r>
              <a:rPr lang="en" sz="2400" b="1">
                <a:solidFill>
                  <a:srgbClr val="7030A0"/>
                </a:solidFill>
                <a:latin typeface="Inter"/>
                <a:ea typeface="Inter"/>
                <a:cs typeface="Inter"/>
                <a:sym typeface="Inter"/>
              </a:rPr>
              <a:t>prompt</a:t>
            </a:r>
            <a:r>
              <a:rPr lang="en" sz="2400" b="1">
                <a:solidFill>
                  <a:srgbClr val="FFFFFF"/>
                </a:solidFill>
                <a:latin typeface="Inter"/>
                <a:ea typeface="Inter"/>
                <a:cs typeface="Inter"/>
                <a:sym typeface="Inter"/>
              </a:rPr>
              <a:t>?</a:t>
            </a:r>
            <a:endParaRPr sz="2400" b="1">
              <a:solidFill>
                <a:srgbClr val="FFFFFF"/>
              </a:solidFill>
              <a:latin typeface="Inter"/>
              <a:ea typeface="Inter"/>
              <a:cs typeface="Inter"/>
              <a:sym typeface="Inter"/>
            </a:endParaRPr>
          </a:p>
        </p:txBody>
      </p:sp>
      <p:sp>
        <p:nvSpPr>
          <p:cNvPr id="2106" name="Google Shape;2106;p295"/>
          <p:cNvSpPr/>
          <p:nvPr/>
        </p:nvSpPr>
        <p:spPr>
          <a:xfrm>
            <a:off x="3808991" y="541333"/>
            <a:ext cx="4881838" cy="4069383"/>
          </a:xfrm>
          <a:prstGeom prst="roundRect">
            <a:avLst>
              <a:gd name="adj" fmla="val 3225"/>
            </a:avLst>
          </a:prstGeom>
          <a:solidFill>
            <a:schemeClr val="dk1"/>
          </a:solidFill>
          <a:ln w="19050" cap="flat" cmpd="sng">
            <a:solidFill>
              <a:srgbClr val="282828"/>
            </a:solidFill>
            <a:prstDash val="solid"/>
            <a:miter lim="400000"/>
            <a:headEnd type="none" w="sm" len="sm"/>
            <a:tailEnd type="none" w="sm" len="sm"/>
          </a:ln>
        </p:spPr>
        <p:txBody>
          <a:bodyPr spcFirstLastPara="1" wrap="square" lIns="0" tIns="0" rIns="0" bIns="0" anchor="ctr" anchorCtr="0">
            <a:noAutofit/>
          </a:bodyPr>
          <a:lstStyle/>
          <a:p>
            <a:pPr>
              <a:buClr>
                <a:srgbClr val="F0F6FC"/>
              </a:buClr>
              <a:buSzPts val="900"/>
            </a:pPr>
            <a:endParaRPr sz="900">
              <a:solidFill>
                <a:srgbClr val="FFFFFF"/>
              </a:solidFill>
            </a:endParaRPr>
          </a:p>
        </p:txBody>
      </p:sp>
      <p:sp>
        <p:nvSpPr>
          <p:cNvPr id="2107" name="Google Shape;2107;p295"/>
          <p:cNvSpPr/>
          <p:nvPr/>
        </p:nvSpPr>
        <p:spPr>
          <a:xfrm rot="5400000">
            <a:off x="3646991" y="807654"/>
            <a:ext cx="360000" cy="36000"/>
          </a:xfrm>
          <a:prstGeom prst="roundRect">
            <a:avLst>
              <a:gd name="adj" fmla="val 50000"/>
            </a:avLst>
          </a:prstGeom>
          <a:gradFill>
            <a:gsLst>
              <a:gs pos="0">
                <a:srgbClr val="388BFD"/>
              </a:gs>
              <a:gs pos="100000">
                <a:srgbClr val="57CBC4"/>
              </a:gs>
            </a:gsLst>
            <a:lin ang="3599321" scaled="0"/>
          </a:gra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108" name="Google Shape;2108;p295"/>
          <p:cNvSpPr txBox="1"/>
          <p:nvPr/>
        </p:nvSpPr>
        <p:spPr>
          <a:xfrm>
            <a:off x="4225810" y="1512318"/>
            <a:ext cx="4048200" cy="1846629"/>
          </a:xfrm>
          <a:prstGeom prst="rect">
            <a:avLst/>
          </a:prstGeom>
          <a:noFill/>
          <a:ln>
            <a:noFill/>
          </a:ln>
        </p:spPr>
        <p:txBody>
          <a:bodyPr spcFirstLastPara="1" wrap="square" lIns="91425" tIns="91425" rIns="91425" bIns="91425" anchor="t" anchorCtr="0">
            <a:spAutoFit/>
          </a:bodyPr>
          <a:lstStyle/>
          <a:p>
            <a:pPr marL="285750" indent="-285750">
              <a:buClr>
                <a:srgbClr val="FFFFFF"/>
              </a:buClr>
              <a:buSzPts val="1800"/>
              <a:buFont typeface="Arial"/>
              <a:buChar char="•"/>
            </a:pPr>
            <a:r>
              <a:rPr lang="en" sz="1800">
                <a:solidFill>
                  <a:srgbClr val="FFFFFF"/>
                </a:solidFill>
                <a:latin typeface="Inter"/>
                <a:ea typeface="Inter"/>
                <a:cs typeface="Inter"/>
                <a:sym typeface="Inter"/>
              </a:rPr>
              <a:t>It can be a question, statement, or a description of what you want Copilot to do</a:t>
            </a:r>
            <a:br>
              <a:rPr lang="en" sz="1800">
                <a:solidFill>
                  <a:srgbClr val="FFFFFF"/>
                </a:solidFill>
                <a:latin typeface="Inter"/>
                <a:ea typeface="Inter"/>
                <a:cs typeface="Inter"/>
                <a:sym typeface="Inter"/>
              </a:rPr>
            </a:br>
            <a:endParaRPr sz="1800">
              <a:solidFill>
                <a:srgbClr val="FFFFFF"/>
              </a:solidFill>
              <a:latin typeface="Inter"/>
              <a:ea typeface="Inter"/>
              <a:cs typeface="Inter"/>
              <a:sym typeface="Inter"/>
            </a:endParaRPr>
          </a:p>
          <a:p>
            <a:pPr marL="285750" indent="-285750">
              <a:buClr>
                <a:srgbClr val="FFFFFF"/>
              </a:buClr>
              <a:buSzPts val="1800"/>
              <a:buFont typeface="Arial"/>
              <a:buChar char="•"/>
            </a:pPr>
            <a:r>
              <a:rPr lang="en" sz="1800">
                <a:solidFill>
                  <a:srgbClr val="FFFFFF"/>
                </a:solidFill>
                <a:latin typeface="Inter"/>
                <a:ea typeface="Inter"/>
                <a:cs typeface="Inter"/>
                <a:sym typeface="Inter"/>
              </a:rPr>
              <a:t>Accepted in the form of comments in your file or inputs in Copilot Chat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297"/>
          <p:cNvPicPr preferRelativeResize="0"/>
          <p:nvPr/>
        </p:nvPicPr>
        <p:blipFill rotWithShape="1">
          <a:blip r:embed="rId3">
            <a:alphaModFix/>
          </a:blip>
          <a:srcRect l="15070" t="24813" r="15063" b="5329"/>
          <a:stretch/>
        </p:blipFill>
        <p:spPr>
          <a:xfrm>
            <a:off x="3" y="2383"/>
            <a:ext cx="9144003" cy="5143499"/>
          </a:xfrm>
          <a:prstGeom prst="rect">
            <a:avLst/>
          </a:prstGeom>
          <a:noFill/>
          <a:ln>
            <a:noFill/>
          </a:ln>
        </p:spPr>
      </p:pic>
      <p:sp>
        <p:nvSpPr>
          <p:cNvPr id="2122" name="Google Shape;2122;p297"/>
          <p:cNvSpPr txBox="1">
            <a:spLocks noGrp="1"/>
          </p:cNvSpPr>
          <p:nvPr>
            <p:ph type="ctrTitle"/>
          </p:nvPr>
        </p:nvSpPr>
        <p:spPr>
          <a:xfrm>
            <a:off x="340175" y="-233269"/>
            <a:ext cx="7297800" cy="1167300"/>
          </a:xfrm>
          <a:prstGeom prst="rect">
            <a:avLst/>
          </a:prstGeom>
          <a:noFill/>
          <a:ln>
            <a:noFill/>
          </a:ln>
        </p:spPr>
        <p:txBody>
          <a:bodyPr spcFirstLastPara="1" wrap="square" lIns="68575" tIns="34275" rIns="68575" bIns="34275" anchor="b" anchorCtr="0">
            <a:noAutofit/>
          </a:bodyPr>
          <a:lstStyle/>
          <a:p>
            <a:r>
              <a:rPr lang="en" sz="3000"/>
              <a:t>Pillars of effective Copilot prompts</a:t>
            </a:r>
            <a:endParaRPr sz="3000"/>
          </a:p>
        </p:txBody>
      </p:sp>
      <p:sp>
        <p:nvSpPr>
          <p:cNvPr id="2123" name="Google Shape;2123;p297"/>
          <p:cNvSpPr txBox="1">
            <a:spLocks noGrp="1"/>
          </p:cNvSpPr>
          <p:nvPr>
            <p:ph type="subTitle" idx="4"/>
          </p:nvPr>
        </p:nvSpPr>
        <p:spPr>
          <a:xfrm>
            <a:off x="1287600" y="1889556"/>
            <a:ext cx="1302000" cy="352500"/>
          </a:xfrm>
          <a:prstGeom prst="rect">
            <a:avLst/>
          </a:prstGeom>
          <a:noFill/>
          <a:ln>
            <a:noFill/>
          </a:ln>
        </p:spPr>
        <p:txBody>
          <a:bodyPr spcFirstLastPara="1" wrap="square" lIns="91425" tIns="91425" rIns="91425" bIns="91425" anchor="b" anchorCtr="0">
            <a:noAutofit/>
          </a:bodyPr>
          <a:lstStyle/>
          <a:p>
            <a:pPr marL="0" indent="0">
              <a:spcAft>
                <a:spcPts val="1200"/>
              </a:spcAft>
            </a:pPr>
            <a:r>
              <a:rPr lang="en" sz="1800" b="1">
                <a:solidFill>
                  <a:schemeClr val="accent1"/>
                </a:solidFill>
              </a:rPr>
              <a:t>Context</a:t>
            </a:r>
            <a:endParaRPr sz="1800" b="1">
              <a:solidFill>
                <a:schemeClr val="accent1"/>
              </a:solidFill>
            </a:endParaRPr>
          </a:p>
        </p:txBody>
      </p:sp>
      <p:sp>
        <p:nvSpPr>
          <p:cNvPr id="2124" name="Google Shape;2124;p297"/>
          <p:cNvSpPr txBox="1">
            <a:spLocks noGrp="1"/>
          </p:cNvSpPr>
          <p:nvPr>
            <p:ph type="subTitle" idx="5"/>
          </p:nvPr>
        </p:nvSpPr>
        <p:spPr>
          <a:xfrm>
            <a:off x="1287600" y="2580156"/>
            <a:ext cx="1302000" cy="1968900"/>
          </a:xfrm>
          <a:prstGeom prst="rect">
            <a:avLst/>
          </a:prstGeom>
          <a:noFill/>
          <a:ln>
            <a:noFill/>
          </a:ln>
        </p:spPr>
        <p:txBody>
          <a:bodyPr spcFirstLastPara="1" wrap="square" lIns="91425" tIns="91425" rIns="91425" bIns="91425" anchor="t" anchorCtr="0">
            <a:noAutofit/>
          </a:bodyPr>
          <a:lstStyle/>
          <a:p>
            <a:pPr marL="0" indent="0"/>
            <a:r>
              <a:rPr lang="en" sz="1100"/>
              <a:t>Information provided in the prompt that helps Copilot understand the task better. </a:t>
            </a:r>
            <a:endParaRPr sz="1100"/>
          </a:p>
          <a:p>
            <a:pPr marL="0" indent="0">
              <a:spcBef>
                <a:spcPts val="1200"/>
              </a:spcBef>
              <a:spcAft>
                <a:spcPts val="1200"/>
              </a:spcAft>
            </a:pPr>
            <a:endParaRPr sz="1100">
              <a:solidFill>
                <a:schemeClr val="accent6"/>
              </a:solidFill>
            </a:endParaRPr>
          </a:p>
        </p:txBody>
      </p:sp>
      <p:sp>
        <p:nvSpPr>
          <p:cNvPr id="2125" name="Google Shape;2125;p297"/>
          <p:cNvSpPr txBox="1">
            <a:spLocks noGrp="1"/>
          </p:cNvSpPr>
          <p:nvPr>
            <p:ph type="subTitle" idx="7"/>
          </p:nvPr>
        </p:nvSpPr>
        <p:spPr>
          <a:xfrm>
            <a:off x="3033000" y="1889556"/>
            <a:ext cx="1302000" cy="352500"/>
          </a:xfrm>
          <a:prstGeom prst="rect">
            <a:avLst/>
          </a:prstGeom>
          <a:noFill/>
          <a:ln>
            <a:noFill/>
          </a:ln>
        </p:spPr>
        <p:txBody>
          <a:bodyPr spcFirstLastPara="1" wrap="square" lIns="91425" tIns="91425" rIns="91425" bIns="91425" anchor="b" anchorCtr="0">
            <a:noAutofit/>
          </a:bodyPr>
          <a:lstStyle/>
          <a:p>
            <a:pPr marL="0" indent="0">
              <a:spcAft>
                <a:spcPts val="1200"/>
              </a:spcAft>
            </a:pPr>
            <a:r>
              <a:rPr lang="en" sz="1800" b="1">
                <a:solidFill>
                  <a:schemeClr val="accent2"/>
                </a:solidFill>
              </a:rPr>
              <a:t>Intent</a:t>
            </a:r>
            <a:endParaRPr sz="1800" b="1">
              <a:solidFill>
                <a:schemeClr val="accent2"/>
              </a:solidFill>
            </a:endParaRPr>
          </a:p>
        </p:txBody>
      </p:sp>
      <p:sp>
        <p:nvSpPr>
          <p:cNvPr id="2126" name="Google Shape;2126;p297"/>
          <p:cNvSpPr txBox="1">
            <a:spLocks noGrp="1"/>
          </p:cNvSpPr>
          <p:nvPr>
            <p:ph type="subTitle" idx="13"/>
          </p:nvPr>
        </p:nvSpPr>
        <p:spPr>
          <a:xfrm>
            <a:off x="4778400" y="1889556"/>
            <a:ext cx="1302000" cy="352500"/>
          </a:xfrm>
          <a:prstGeom prst="rect">
            <a:avLst/>
          </a:prstGeom>
          <a:noFill/>
          <a:ln>
            <a:noFill/>
          </a:ln>
        </p:spPr>
        <p:txBody>
          <a:bodyPr spcFirstLastPara="1" wrap="square" lIns="91425" tIns="91425" rIns="91425" bIns="91425" anchor="b" anchorCtr="0">
            <a:noAutofit/>
          </a:bodyPr>
          <a:lstStyle/>
          <a:p>
            <a:pPr marL="0" indent="0">
              <a:spcAft>
                <a:spcPts val="1200"/>
              </a:spcAft>
            </a:pPr>
            <a:r>
              <a:rPr lang="en" sz="1800" b="1">
                <a:solidFill>
                  <a:schemeClr val="accent4"/>
                </a:solidFill>
              </a:rPr>
              <a:t>Clarity</a:t>
            </a:r>
            <a:endParaRPr sz="1800" b="1">
              <a:solidFill>
                <a:schemeClr val="accent4"/>
              </a:solidFill>
            </a:endParaRPr>
          </a:p>
        </p:txBody>
      </p:sp>
      <p:sp>
        <p:nvSpPr>
          <p:cNvPr id="2127" name="Google Shape;2127;p297"/>
          <p:cNvSpPr txBox="1">
            <a:spLocks noGrp="1"/>
          </p:cNvSpPr>
          <p:nvPr>
            <p:ph type="subTitle" idx="16"/>
          </p:nvPr>
        </p:nvSpPr>
        <p:spPr>
          <a:xfrm>
            <a:off x="6493200" y="1889556"/>
            <a:ext cx="1737600" cy="352500"/>
          </a:xfrm>
          <a:prstGeom prst="rect">
            <a:avLst/>
          </a:prstGeom>
          <a:noFill/>
          <a:ln>
            <a:noFill/>
          </a:ln>
        </p:spPr>
        <p:txBody>
          <a:bodyPr spcFirstLastPara="1" wrap="square" lIns="91425" tIns="91425" rIns="91425" bIns="91425" anchor="b" anchorCtr="0">
            <a:noAutofit/>
          </a:bodyPr>
          <a:lstStyle/>
          <a:p>
            <a:pPr marL="0" indent="0">
              <a:spcAft>
                <a:spcPts val="1200"/>
              </a:spcAft>
            </a:pPr>
            <a:r>
              <a:rPr lang="en" sz="1800" b="1">
                <a:solidFill>
                  <a:schemeClr val="accent5"/>
                </a:solidFill>
              </a:rPr>
              <a:t>Specificity</a:t>
            </a:r>
            <a:endParaRPr sz="1800" b="1">
              <a:solidFill>
                <a:schemeClr val="accent5"/>
              </a:solidFill>
            </a:endParaRPr>
          </a:p>
        </p:txBody>
      </p:sp>
      <p:sp>
        <p:nvSpPr>
          <p:cNvPr id="2128" name="Google Shape;2128;p297"/>
          <p:cNvSpPr txBox="1">
            <a:spLocks noGrp="1"/>
          </p:cNvSpPr>
          <p:nvPr>
            <p:ph type="subTitle" idx="5"/>
          </p:nvPr>
        </p:nvSpPr>
        <p:spPr>
          <a:xfrm>
            <a:off x="2996950" y="2580156"/>
            <a:ext cx="1302000" cy="1968900"/>
          </a:xfrm>
          <a:prstGeom prst="rect">
            <a:avLst/>
          </a:prstGeom>
          <a:noFill/>
          <a:ln>
            <a:noFill/>
          </a:ln>
        </p:spPr>
        <p:txBody>
          <a:bodyPr spcFirstLastPara="1" wrap="square" lIns="91425" tIns="91425" rIns="91425" bIns="91425" anchor="t" anchorCtr="0">
            <a:noAutofit/>
          </a:bodyPr>
          <a:lstStyle/>
          <a:p>
            <a:pPr marL="0" indent="0"/>
            <a:r>
              <a:rPr lang="en" sz="1100"/>
              <a:t>The specific goal or purpose you have in mind when creating a prompt. </a:t>
            </a:r>
            <a:endParaRPr sz="1100"/>
          </a:p>
          <a:p>
            <a:pPr marL="0" indent="0">
              <a:spcBef>
                <a:spcPts val="1200"/>
              </a:spcBef>
              <a:spcAft>
                <a:spcPts val="1200"/>
              </a:spcAft>
            </a:pPr>
            <a:endParaRPr sz="1100">
              <a:solidFill>
                <a:schemeClr val="accent6"/>
              </a:solidFill>
            </a:endParaRPr>
          </a:p>
        </p:txBody>
      </p:sp>
      <p:sp>
        <p:nvSpPr>
          <p:cNvPr id="2129" name="Google Shape;2129;p297"/>
          <p:cNvSpPr txBox="1">
            <a:spLocks noGrp="1"/>
          </p:cNvSpPr>
          <p:nvPr>
            <p:ph type="subTitle" idx="5"/>
          </p:nvPr>
        </p:nvSpPr>
        <p:spPr>
          <a:xfrm>
            <a:off x="4760375" y="2638656"/>
            <a:ext cx="1302000" cy="1968900"/>
          </a:xfrm>
          <a:prstGeom prst="rect">
            <a:avLst/>
          </a:prstGeom>
          <a:noFill/>
          <a:ln>
            <a:noFill/>
          </a:ln>
        </p:spPr>
        <p:txBody>
          <a:bodyPr spcFirstLastPara="1" wrap="square" lIns="91425" tIns="91425" rIns="91425" bIns="91425" anchor="t" anchorCtr="0">
            <a:noAutofit/>
          </a:bodyPr>
          <a:lstStyle/>
          <a:p>
            <a:pPr marL="0" indent="0"/>
            <a:r>
              <a:rPr lang="en" sz="1100"/>
              <a:t>The quality of being unambiguous and easy to understand. </a:t>
            </a:r>
            <a:endParaRPr sz="1100"/>
          </a:p>
          <a:p>
            <a:pPr marL="0" indent="0">
              <a:spcBef>
                <a:spcPts val="1200"/>
              </a:spcBef>
              <a:spcAft>
                <a:spcPts val="1200"/>
              </a:spcAft>
            </a:pPr>
            <a:endParaRPr sz="1100">
              <a:solidFill>
                <a:schemeClr val="accent6"/>
              </a:solidFill>
            </a:endParaRPr>
          </a:p>
        </p:txBody>
      </p:sp>
      <p:sp>
        <p:nvSpPr>
          <p:cNvPr id="2130" name="Google Shape;2130;p297"/>
          <p:cNvSpPr txBox="1">
            <a:spLocks noGrp="1"/>
          </p:cNvSpPr>
          <p:nvPr>
            <p:ph type="subTitle" idx="5"/>
          </p:nvPr>
        </p:nvSpPr>
        <p:spPr>
          <a:xfrm>
            <a:off x="6523800" y="2638656"/>
            <a:ext cx="1302000" cy="1968900"/>
          </a:xfrm>
          <a:prstGeom prst="rect">
            <a:avLst/>
          </a:prstGeom>
          <a:noFill/>
          <a:ln>
            <a:noFill/>
          </a:ln>
        </p:spPr>
        <p:txBody>
          <a:bodyPr spcFirstLastPara="1" wrap="square" lIns="91425" tIns="91425" rIns="91425" bIns="91425" anchor="t" anchorCtr="0">
            <a:noAutofit/>
          </a:bodyPr>
          <a:lstStyle/>
          <a:p>
            <a:pPr marL="0" indent="0"/>
            <a:r>
              <a:rPr lang="en" sz="1100"/>
              <a:t>The level of detail and precision in a prompt.</a:t>
            </a:r>
            <a:endParaRPr sz="1100"/>
          </a:p>
          <a:p>
            <a:pPr marL="0" indent="0">
              <a:spcBef>
                <a:spcPts val="1200"/>
              </a:spcBef>
              <a:spcAft>
                <a:spcPts val="1200"/>
              </a:spcAft>
            </a:pPr>
            <a:endParaRPr sz="1100">
              <a:solidFill>
                <a:schemeClr val="accent6"/>
              </a:solidFill>
            </a:endParaRPr>
          </a:p>
        </p:txBody>
      </p:sp>
      <p:sp>
        <p:nvSpPr>
          <p:cNvPr id="2131" name="Google Shape;2131;p297"/>
          <p:cNvSpPr/>
          <p:nvPr/>
        </p:nvSpPr>
        <p:spPr>
          <a:xfrm>
            <a:off x="457200" y="2447981"/>
            <a:ext cx="8229600" cy="18300"/>
          </a:xfrm>
          <a:prstGeom prst="roundRect">
            <a:avLst>
              <a:gd name="adj" fmla="val 50000"/>
            </a:avLst>
          </a:prstGeom>
          <a:gradFill>
            <a:gsLst>
              <a:gs pos="0">
                <a:schemeClr val="accent1"/>
              </a:gs>
              <a:gs pos="25000">
                <a:schemeClr val="accent2"/>
              </a:gs>
              <a:gs pos="50000">
                <a:schemeClr val="accent3"/>
              </a:gs>
              <a:gs pos="75000">
                <a:schemeClr val="accent4"/>
              </a:gs>
              <a:gs pos="100000">
                <a:schemeClr val="accent6"/>
              </a:gs>
            </a:gsLst>
            <a:lin ang="0" scaled="0"/>
          </a:gradFill>
          <a:ln>
            <a:noFill/>
          </a:ln>
        </p:spPr>
        <p:txBody>
          <a:bodyPr spcFirstLastPara="1" wrap="square" lIns="91425" tIns="91425" rIns="91425" bIns="91425" anchor="ctr" anchorCtr="0">
            <a:noAutofit/>
          </a:bodyPr>
          <a:lstStyle/>
          <a:p>
            <a:pPr>
              <a:buSzPts val="140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047"/>
        <p:cNvGrpSpPr/>
        <p:nvPr/>
      </p:nvGrpSpPr>
      <p:grpSpPr>
        <a:xfrm>
          <a:off x="0" y="0"/>
          <a:ext cx="0" cy="0"/>
          <a:chOff x="0" y="0"/>
          <a:chExt cx="0" cy="0"/>
        </a:xfrm>
      </p:grpSpPr>
      <p:pic>
        <p:nvPicPr>
          <p:cNvPr id="3048" name="Google Shape;3048;p245"/>
          <p:cNvPicPr preferRelativeResize="0"/>
          <p:nvPr/>
        </p:nvPicPr>
        <p:blipFill rotWithShape="1">
          <a:blip r:embed="rId3">
            <a:alphaModFix/>
          </a:blip>
          <a:srcRect t="19633"/>
          <a:stretch/>
        </p:blipFill>
        <p:spPr>
          <a:xfrm>
            <a:off x="2000250" y="-1"/>
            <a:ext cx="5143500" cy="4133788"/>
          </a:xfrm>
          <a:prstGeom prst="rect">
            <a:avLst/>
          </a:prstGeom>
          <a:noFill/>
          <a:ln>
            <a:noFill/>
          </a:ln>
        </p:spPr>
      </p:pic>
      <p:pic>
        <p:nvPicPr>
          <p:cNvPr id="3049" name="Google Shape;3049;p245"/>
          <p:cNvPicPr preferRelativeResize="0"/>
          <p:nvPr/>
        </p:nvPicPr>
        <p:blipFill rotWithShape="1">
          <a:blip r:embed="rId4">
            <a:alphaModFix/>
          </a:blip>
          <a:srcRect r="11855"/>
          <a:stretch/>
        </p:blipFill>
        <p:spPr>
          <a:xfrm>
            <a:off x="4297680" y="640080"/>
            <a:ext cx="4818886" cy="3657602"/>
          </a:xfrm>
          <a:prstGeom prst="rect">
            <a:avLst/>
          </a:prstGeom>
          <a:noFill/>
          <a:ln>
            <a:noFill/>
          </a:ln>
        </p:spPr>
      </p:pic>
      <p:grpSp>
        <p:nvGrpSpPr>
          <p:cNvPr id="3050" name="Google Shape;3050;p245"/>
          <p:cNvGrpSpPr/>
          <p:nvPr/>
        </p:nvGrpSpPr>
        <p:grpSpPr>
          <a:xfrm>
            <a:off x="4297650" y="640080"/>
            <a:ext cx="4818850" cy="3657602"/>
            <a:chOff x="3677026" y="618565"/>
            <a:chExt cx="4817886" cy="3657602"/>
          </a:xfrm>
        </p:grpSpPr>
        <p:pic>
          <p:nvPicPr>
            <p:cNvPr id="3051" name="Google Shape;3051;p245"/>
            <p:cNvPicPr preferRelativeResize="0"/>
            <p:nvPr/>
          </p:nvPicPr>
          <p:blipFill rotWithShape="1">
            <a:blip r:embed="rId4">
              <a:alphaModFix/>
            </a:blip>
            <a:srcRect r="11870"/>
            <a:stretch/>
          </p:blipFill>
          <p:spPr>
            <a:xfrm>
              <a:off x="3677026" y="618565"/>
              <a:ext cx="4817886" cy="3657602"/>
            </a:xfrm>
            <a:prstGeom prst="rect">
              <a:avLst/>
            </a:prstGeom>
            <a:noFill/>
            <a:ln>
              <a:noFill/>
            </a:ln>
          </p:spPr>
        </p:pic>
        <p:sp>
          <p:nvSpPr>
            <p:cNvPr id="3052" name="Google Shape;3052;p245"/>
            <p:cNvSpPr/>
            <p:nvPr/>
          </p:nvSpPr>
          <p:spPr>
            <a:xfrm>
              <a:off x="3920015" y="2310697"/>
              <a:ext cx="4566600" cy="1837800"/>
            </a:xfrm>
            <a:prstGeom prst="rect">
              <a:avLst/>
            </a:prstGeom>
            <a:solidFill>
              <a:srgbClr val="2429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3" name="Google Shape;3053;p245"/>
            <p:cNvSpPr/>
            <p:nvPr/>
          </p:nvSpPr>
          <p:spPr>
            <a:xfrm>
              <a:off x="3920027" y="4139005"/>
              <a:ext cx="488400" cy="128100"/>
            </a:xfrm>
            <a:prstGeom prst="rect">
              <a:avLst/>
            </a:prstGeom>
            <a:solidFill>
              <a:srgbClr val="1B1F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054" name="Google Shape;3054;p245"/>
          <p:cNvGrpSpPr/>
          <p:nvPr/>
        </p:nvGrpSpPr>
        <p:grpSpPr>
          <a:xfrm>
            <a:off x="4297680" y="640080"/>
            <a:ext cx="4818850" cy="3657602"/>
            <a:chOff x="3677026" y="618565"/>
            <a:chExt cx="4817886" cy="3657602"/>
          </a:xfrm>
        </p:grpSpPr>
        <p:pic>
          <p:nvPicPr>
            <p:cNvPr id="3055" name="Google Shape;3055;p245"/>
            <p:cNvPicPr preferRelativeResize="0"/>
            <p:nvPr/>
          </p:nvPicPr>
          <p:blipFill rotWithShape="1">
            <a:blip r:embed="rId4">
              <a:alphaModFix/>
            </a:blip>
            <a:srcRect r="11870"/>
            <a:stretch/>
          </p:blipFill>
          <p:spPr>
            <a:xfrm>
              <a:off x="3677026" y="618565"/>
              <a:ext cx="4817886" cy="3657602"/>
            </a:xfrm>
            <a:prstGeom prst="rect">
              <a:avLst/>
            </a:prstGeom>
            <a:noFill/>
            <a:ln>
              <a:noFill/>
            </a:ln>
          </p:spPr>
        </p:pic>
        <p:sp>
          <p:nvSpPr>
            <p:cNvPr id="3056" name="Google Shape;3056;p245"/>
            <p:cNvSpPr/>
            <p:nvPr/>
          </p:nvSpPr>
          <p:spPr>
            <a:xfrm>
              <a:off x="3920777" y="4139009"/>
              <a:ext cx="488400" cy="137100"/>
            </a:xfrm>
            <a:prstGeom prst="rect">
              <a:avLst/>
            </a:prstGeom>
            <a:solidFill>
              <a:srgbClr val="1B1F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7" name="Google Shape;3057;p245"/>
            <p:cNvSpPr/>
            <p:nvPr/>
          </p:nvSpPr>
          <p:spPr>
            <a:xfrm>
              <a:off x="3920789" y="1930998"/>
              <a:ext cx="4566600" cy="2214000"/>
            </a:xfrm>
            <a:prstGeom prst="rect">
              <a:avLst/>
            </a:prstGeom>
            <a:solidFill>
              <a:srgbClr val="2429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058" name="Google Shape;3058;p245"/>
          <p:cNvPicPr preferRelativeResize="0"/>
          <p:nvPr/>
        </p:nvPicPr>
        <p:blipFill rotWithShape="1">
          <a:blip r:embed="rId5">
            <a:alphaModFix/>
          </a:blip>
          <a:srcRect/>
          <a:stretch/>
        </p:blipFill>
        <p:spPr>
          <a:xfrm>
            <a:off x="1557343" y="1886722"/>
            <a:ext cx="1137684" cy="1137684"/>
          </a:xfrm>
          <a:prstGeom prst="rect">
            <a:avLst/>
          </a:prstGeom>
          <a:noFill/>
          <a:ln>
            <a:noFill/>
          </a:ln>
          <a:effectLst>
            <a:outerShdw blurRad="292100" dist="139700" dir="2700000" algn="tl" rotWithShape="0">
              <a:srgbClr val="333333">
                <a:alpha val="64709"/>
              </a:srgbClr>
            </a:outerShdw>
          </a:effectLst>
        </p:spPr>
      </p:pic>
      <p:sp>
        <p:nvSpPr>
          <p:cNvPr id="3059" name="Google Shape;3059;p245"/>
          <p:cNvSpPr txBox="1"/>
          <p:nvPr/>
        </p:nvSpPr>
        <p:spPr>
          <a:xfrm>
            <a:off x="408327" y="872502"/>
            <a:ext cx="36576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2"/>
                </a:solidFill>
                <a:latin typeface="Roboto Mono"/>
                <a:ea typeface="Roboto Mono"/>
                <a:cs typeface="Roboto Mono"/>
                <a:sym typeface="Roboto Mono"/>
              </a:rPr>
              <a:t>Once enabled…</a:t>
            </a:r>
            <a:endParaRPr sz="1200">
              <a:solidFill>
                <a:schemeClr val="dk2"/>
              </a:solidFill>
            </a:endParaRPr>
          </a:p>
        </p:txBody>
      </p:sp>
      <p:grpSp>
        <p:nvGrpSpPr>
          <p:cNvPr id="3060" name="Google Shape;3060;p245"/>
          <p:cNvGrpSpPr/>
          <p:nvPr/>
        </p:nvGrpSpPr>
        <p:grpSpPr>
          <a:xfrm>
            <a:off x="235800" y="2077641"/>
            <a:ext cx="1021800" cy="1206439"/>
            <a:chOff x="235800" y="2077641"/>
            <a:chExt cx="1021800" cy="1206439"/>
          </a:xfrm>
        </p:grpSpPr>
        <p:pic>
          <p:nvPicPr>
            <p:cNvPr id="3061" name="Google Shape;3061;p245" descr="Icon&#10;&#10;Description automatically generated"/>
            <p:cNvPicPr preferRelativeResize="0"/>
            <p:nvPr/>
          </p:nvPicPr>
          <p:blipFill rotWithShape="1">
            <a:blip r:embed="rId6">
              <a:alphaModFix/>
            </a:blip>
            <a:srcRect/>
            <a:stretch/>
          </p:blipFill>
          <p:spPr>
            <a:xfrm>
              <a:off x="361950" y="2077641"/>
              <a:ext cx="769545" cy="782478"/>
            </a:xfrm>
            <a:prstGeom prst="rect">
              <a:avLst/>
            </a:prstGeom>
            <a:noFill/>
            <a:ln>
              <a:noFill/>
            </a:ln>
          </p:spPr>
        </p:pic>
        <p:sp>
          <p:nvSpPr>
            <p:cNvPr id="3062" name="Google Shape;3062;p245"/>
            <p:cNvSpPr txBox="1"/>
            <p:nvPr/>
          </p:nvSpPr>
          <p:spPr>
            <a:xfrm>
              <a:off x="235800" y="2883880"/>
              <a:ext cx="1021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Roboto Mono"/>
                  <a:ea typeface="Roboto Mono"/>
                  <a:cs typeface="Roboto Mono"/>
                  <a:sym typeface="Roboto Mono"/>
                </a:rPr>
                <a:t>OpenAI Codex</a:t>
              </a:r>
              <a:endParaRPr/>
            </a:p>
          </p:txBody>
        </p:sp>
      </p:grpSp>
      <p:sp>
        <p:nvSpPr>
          <p:cNvPr id="3063" name="Google Shape;3063;p245"/>
          <p:cNvSpPr/>
          <p:nvPr/>
        </p:nvSpPr>
        <p:spPr>
          <a:xfrm>
            <a:off x="1174867" y="2400300"/>
            <a:ext cx="457200" cy="137100"/>
          </a:xfrm>
          <a:prstGeom prst="leftRightArrow">
            <a:avLst>
              <a:gd name="adj1" fmla="val 50000"/>
              <a:gd name="adj2" fmla="val 50000"/>
            </a:avLst>
          </a:prstGeom>
          <a:gradFill>
            <a:gsLst>
              <a:gs pos="0">
                <a:schemeClr val="accent2"/>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064" name="Google Shape;3064;p245"/>
          <p:cNvGrpSpPr/>
          <p:nvPr/>
        </p:nvGrpSpPr>
        <p:grpSpPr>
          <a:xfrm>
            <a:off x="2620423" y="2213492"/>
            <a:ext cx="1525791" cy="267324"/>
            <a:chOff x="2421287" y="2213492"/>
            <a:chExt cx="1600200" cy="267324"/>
          </a:xfrm>
        </p:grpSpPr>
        <p:sp>
          <p:nvSpPr>
            <p:cNvPr id="3065" name="Google Shape;3065;p245"/>
            <p:cNvSpPr/>
            <p:nvPr/>
          </p:nvSpPr>
          <p:spPr>
            <a:xfrm>
              <a:off x="2421287" y="2343716"/>
              <a:ext cx="1600200" cy="137100"/>
            </a:xfrm>
            <a:prstGeom prst="lef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6" name="Google Shape;3066;p245"/>
            <p:cNvSpPr/>
            <p:nvPr/>
          </p:nvSpPr>
          <p:spPr>
            <a:xfrm>
              <a:off x="2878486" y="2213492"/>
              <a:ext cx="1143000" cy="2286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dk1"/>
                  </a:solidFill>
                  <a:latin typeface="Roboto"/>
                  <a:ea typeface="Roboto"/>
                  <a:cs typeface="Roboto"/>
                  <a:sym typeface="Roboto"/>
                </a:rPr>
                <a:t>Context</a:t>
              </a:r>
              <a:endParaRPr/>
            </a:p>
          </p:txBody>
        </p:sp>
      </p:grpSp>
      <p:grpSp>
        <p:nvGrpSpPr>
          <p:cNvPr id="3067" name="Google Shape;3067;p245"/>
          <p:cNvGrpSpPr/>
          <p:nvPr/>
        </p:nvGrpSpPr>
        <p:grpSpPr>
          <a:xfrm>
            <a:off x="2694911" y="2460340"/>
            <a:ext cx="1525791" cy="263928"/>
            <a:chOff x="2421287" y="2460340"/>
            <a:chExt cx="1600200" cy="263928"/>
          </a:xfrm>
        </p:grpSpPr>
        <p:sp>
          <p:nvSpPr>
            <p:cNvPr id="3068" name="Google Shape;3068;p245"/>
            <p:cNvSpPr/>
            <p:nvPr/>
          </p:nvSpPr>
          <p:spPr>
            <a:xfrm>
              <a:off x="2421289" y="2495668"/>
              <a:ext cx="1143000" cy="2286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dk1"/>
                  </a:solidFill>
                  <a:latin typeface="Roboto"/>
                  <a:ea typeface="Roboto"/>
                  <a:cs typeface="Roboto"/>
                  <a:sym typeface="Roboto"/>
                </a:rPr>
                <a:t>Suggestions</a:t>
              </a:r>
              <a:endParaRPr/>
            </a:p>
          </p:txBody>
        </p:sp>
        <p:sp>
          <p:nvSpPr>
            <p:cNvPr id="3069" name="Google Shape;3069;p245"/>
            <p:cNvSpPr/>
            <p:nvPr/>
          </p:nvSpPr>
          <p:spPr>
            <a:xfrm>
              <a:off x="2421287" y="2460340"/>
              <a:ext cx="1600200" cy="137100"/>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070" name="Google Shape;3070;p245"/>
          <p:cNvPicPr preferRelativeResize="0"/>
          <p:nvPr/>
        </p:nvPicPr>
        <p:blipFill rotWithShape="1">
          <a:blip r:embed="rId7">
            <a:alphaModFix/>
          </a:blip>
          <a:srcRect l="1562" t="5168" r="77409" b="6788"/>
          <a:stretch/>
        </p:blipFill>
        <p:spPr>
          <a:xfrm>
            <a:off x="361950"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71" name="Google Shape;3071;p245"/>
          <p:cNvPicPr preferRelativeResize="0"/>
          <p:nvPr/>
        </p:nvPicPr>
        <p:blipFill rotWithShape="1">
          <a:blip r:embed="rId7">
            <a:alphaModFix/>
          </a:blip>
          <a:srcRect l="26903" t="5168" r="52069" b="6788"/>
          <a:stretch/>
        </p:blipFill>
        <p:spPr>
          <a:xfrm>
            <a:off x="1185975"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72" name="Google Shape;3072;p245"/>
          <p:cNvPicPr preferRelativeResize="0"/>
          <p:nvPr/>
        </p:nvPicPr>
        <p:blipFill rotWithShape="1">
          <a:blip r:embed="rId7">
            <a:alphaModFix/>
          </a:blip>
          <a:srcRect l="52134" t="5168" r="26837" b="6788"/>
          <a:stretch/>
        </p:blipFill>
        <p:spPr>
          <a:xfrm>
            <a:off x="2010000"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73" name="Google Shape;3073;p245"/>
          <p:cNvPicPr preferRelativeResize="0"/>
          <p:nvPr/>
        </p:nvPicPr>
        <p:blipFill rotWithShape="1">
          <a:blip r:embed="rId7">
            <a:alphaModFix/>
          </a:blip>
          <a:srcRect l="76419" t="5168" r="2552" b="6788"/>
          <a:stretch/>
        </p:blipFill>
        <p:spPr>
          <a:xfrm>
            <a:off x="2834025" y="3693481"/>
            <a:ext cx="627899" cy="604200"/>
          </a:xfrm>
          <a:prstGeom prst="rect">
            <a:avLst/>
          </a:prstGeom>
          <a:noFill/>
          <a:ln>
            <a:noFill/>
          </a:ln>
          <a:effectLst>
            <a:outerShdw blurRad="292100" dist="139700" dir="2700000" algn="tl" rotWithShape="0">
              <a:srgbClr val="333333">
                <a:alpha val="64709"/>
              </a:srgbClr>
            </a:outerShdw>
          </a:effectLst>
        </p:spPr>
      </p:pic>
      <p:pic>
        <p:nvPicPr>
          <p:cNvPr id="3074" name="Google Shape;3074;p245"/>
          <p:cNvPicPr preferRelativeResize="0"/>
          <p:nvPr/>
        </p:nvPicPr>
        <p:blipFill rotWithShape="1">
          <a:blip r:embed="rId8">
            <a:alphaModFix/>
          </a:blip>
          <a:srcRect/>
          <a:stretch/>
        </p:blipFill>
        <p:spPr>
          <a:xfrm>
            <a:off x="501825" y="518429"/>
            <a:ext cx="2260598" cy="282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5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59"/>
                                        </p:tgtEl>
                                        <p:attrNameLst>
                                          <p:attrName>style.visibility</p:attrName>
                                        </p:attrNameLst>
                                      </p:cBhvr>
                                      <p:to>
                                        <p:strVal val="visible"/>
                                      </p:to>
                                    </p:set>
                                    <p:animEffect transition="in" filter="fade">
                                      <p:cBhvr>
                                        <p:cTn id="9" dur="500"/>
                                        <p:tgtEl>
                                          <p:spTgt spid="3059"/>
                                        </p:tgtEl>
                                      </p:cBhvr>
                                    </p:animEffect>
                                  </p:childTnLst>
                                </p:cTn>
                              </p:par>
                              <p:par>
                                <p:cTn id="10" presetID="10" presetClass="entr" presetSubtype="0" fill="hold" nodeType="withEffect">
                                  <p:stCondLst>
                                    <p:cond delay="0"/>
                                  </p:stCondLst>
                                  <p:childTnLst>
                                    <p:set>
                                      <p:cBhvr>
                                        <p:cTn id="11" dur="1" fill="hold">
                                          <p:stCondLst>
                                            <p:cond delay="0"/>
                                          </p:stCondLst>
                                        </p:cTn>
                                        <p:tgtEl>
                                          <p:spTgt spid="3070"/>
                                        </p:tgtEl>
                                        <p:attrNameLst>
                                          <p:attrName>style.visibility</p:attrName>
                                        </p:attrNameLst>
                                      </p:cBhvr>
                                      <p:to>
                                        <p:strVal val="visible"/>
                                      </p:to>
                                    </p:set>
                                    <p:animEffect transition="in" filter="fade">
                                      <p:cBhvr>
                                        <p:cTn id="12" dur="500"/>
                                        <p:tgtEl>
                                          <p:spTgt spid="3070"/>
                                        </p:tgtEl>
                                      </p:cBhvr>
                                    </p:animEffect>
                                  </p:childTnLst>
                                </p:cTn>
                              </p:par>
                              <p:par>
                                <p:cTn id="13" presetID="10" presetClass="entr" presetSubtype="0" fill="hold" nodeType="withEffect">
                                  <p:stCondLst>
                                    <p:cond delay="0"/>
                                  </p:stCondLst>
                                  <p:childTnLst>
                                    <p:set>
                                      <p:cBhvr>
                                        <p:cTn id="14" dur="1" fill="hold">
                                          <p:stCondLst>
                                            <p:cond delay="0"/>
                                          </p:stCondLst>
                                        </p:cTn>
                                        <p:tgtEl>
                                          <p:spTgt spid="3071"/>
                                        </p:tgtEl>
                                        <p:attrNameLst>
                                          <p:attrName>style.visibility</p:attrName>
                                        </p:attrNameLst>
                                      </p:cBhvr>
                                      <p:to>
                                        <p:strVal val="visible"/>
                                      </p:to>
                                    </p:set>
                                    <p:animEffect transition="in" filter="fade">
                                      <p:cBhvr>
                                        <p:cTn id="15" dur="500"/>
                                        <p:tgtEl>
                                          <p:spTgt spid="3071"/>
                                        </p:tgtEl>
                                      </p:cBhvr>
                                    </p:animEffect>
                                  </p:childTnLst>
                                </p:cTn>
                              </p:par>
                              <p:par>
                                <p:cTn id="16" presetID="10" presetClass="entr" presetSubtype="0" fill="hold" nodeType="withEffect">
                                  <p:stCondLst>
                                    <p:cond delay="0"/>
                                  </p:stCondLst>
                                  <p:childTnLst>
                                    <p:set>
                                      <p:cBhvr>
                                        <p:cTn id="17" dur="1" fill="hold">
                                          <p:stCondLst>
                                            <p:cond delay="0"/>
                                          </p:stCondLst>
                                        </p:cTn>
                                        <p:tgtEl>
                                          <p:spTgt spid="3072"/>
                                        </p:tgtEl>
                                        <p:attrNameLst>
                                          <p:attrName>style.visibility</p:attrName>
                                        </p:attrNameLst>
                                      </p:cBhvr>
                                      <p:to>
                                        <p:strVal val="visible"/>
                                      </p:to>
                                    </p:set>
                                    <p:animEffect transition="in" filter="fade">
                                      <p:cBhvr>
                                        <p:cTn id="18" dur="500"/>
                                        <p:tgtEl>
                                          <p:spTgt spid="3072"/>
                                        </p:tgtEl>
                                      </p:cBhvr>
                                    </p:animEffect>
                                  </p:childTnLst>
                                </p:cTn>
                              </p:par>
                              <p:par>
                                <p:cTn id="19" presetID="10" presetClass="entr" presetSubtype="0" fill="hold" nodeType="withEffect">
                                  <p:stCondLst>
                                    <p:cond delay="0"/>
                                  </p:stCondLst>
                                  <p:childTnLst>
                                    <p:set>
                                      <p:cBhvr>
                                        <p:cTn id="20" dur="1" fill="hold">
                                          <p:stCondLst>
                                            <p:cond delay="0"/>
                                          </p:stCondLst>
                                        </p:cTn>
                                        <p:tgtEl>
                                          <p:spTgt spid="3073"/>
                                        </p:tgtEl>
                                        <p:attrNameLst>
                                          <p:attrName>style.visibility</p:attrName>
                                        </p:attrNameLst>
                                      </p:cBhvr>
                                      <p:to>
                                        <p:strVal val="visible"/>
                                      </p:to>
                                    </p:set>
                                    <p:animEffect transition="in" filter="fade">
                                      <p:cBhvr>
                                        <p:cTn id="21" dur="500"/>
                                        <p:tgtEl>
                                          <p:spTgt spid="307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3054"/>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3050"/>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3064"/>
                                        </p:tgtEl>
                                        <p:attrNameLst>
                                          <p:attrName>style.visibility</p:attrName>
                                        </p:attrNameLst>
                                      </p:cBhvr>
                                      <p:to>
                                        <p:strVal val="visible"/>
                                      </p:to>
                                    </p:set>
                                    <p:animEffect transition="in" filter="fade">
                                      <p:cBhvr>
                                        <p:cTn id="30" dur="500"/>
                                        <p:tgtEl>
                                          <p:spTgt spid="3064"/>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058"/>
                                        </p:tgtEl>
                                        <p:attrNameLst>
                                          <p:attrName>style.visibility</p:attrName>
                                        </p:attrNameLst>
                                      </p:cBhvr>
                                      <p:to>
                                        <p:strVal val="visible"/>
                                      </p:to>
                                    </p:set>
                                    <p:animEffect transition="in" filter="fade">
                                      <p:cBhvr>
                                        <p:cTn id="34" dur="500"/>
                                        <p:tgtEl>
                                          <p:spTgt spid="3058"/>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063"/>
                                        </p:tgtEl>
                                        <p:attrNameLst>
                                          <p:attrName>style.visibility</p:attrName>
                                        </p:attrNameLst>
                                      </p:cBhvr>
                                      <p:to>
                                        <p:strVal val="visible"/>
                                      </p:to>
                                    </p:set>
                                    <p:animEffect transition="in" filter="fade">
                                      <p:cBhvr>
                                        <p:cTn id="38" dur="500"/>
                                        <p:tgtEl>
                                          <p:spTgt spid="3063"/>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3060"/>
                                        </p:tgtEl>
                                        <p:attrNameLst>
                                          <p:attrName>style.visibility</p:attrName>
                                        </p:attrNameLst>
                                      </p:cBhvr>
                                      <p:to>
                                        <p:strVal val="visible"/>
                                      </p:to>
                                    </p:set>
                                    <p:animEffect transition="in" filter="fade">
                                      <p:cBhvr>
                                        <p:cTn id="42" dur="500"/>
                                        <p:tgtEl>
                                          <p:spTgt spid="3060"/>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3067"/>
                                        </p:tgtEl>
                                        <p:attrNameLst>
                                          <p:attrName>style.visibility</p:attrName>
                                        </p:attrNameLst>
                                      </p:cBhvr>
                                      <p:to>
                                        <p:strVal val="visible"/>
                                      </p:to>
                                    </p:set>
                                    <p:animEffect transition="in" filter="fade">
                                      <p:cBhvr>
                                        <p:cTn id="46" dur="500"/>
                                        <p:tgtEl>
                                          <p:spTgt spid="3067"/>
                                        </p:tgtEl>
                                      </p:cBhvr>
                                    </p:animEffect>
                                  </p:childTnLst>
                                </p:cTn>
                              </p:par>
                            </p:childTnLst>
                          </p:cTn>
                        </p:par>
                        <p:par>
                          <p:cTn id="47" fill="hold">
                            <p:stCondLst>
                              <p:cond delay="2500"/>
                            </p:stCondLst>
                            <p:childTnLst>
                              <p:par>
                                <p:cTn id="48" presetID="1" presetClass="exit" presetSubtype="0" fill="hold" nodeType="afterEffect">
                                  <p:stCondLst>
                                    <p:cond delay="0"/>
                                  </p:stCondLst>
                                  <p:childTnLst>
                                    <p:set>
                                      <p:cBhvr>
                                        <p:cTn id="49" dur="1" fill="hold">
                                          <p:stCondLst>
                                            <p:cond delay="1"/>
                                          </p:stCondLst>
                                        </p:cTn>
                                        <p:tgtEl>
                                          <p:spTgt spid="3050"/>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3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285"/>
          <p:cNvSpPr/>
          <p:nvPr/>
        </p:nvSpPr>
        <p:spPr>
          <a:xfrm>
            <a:off x="182828" y="189659"/>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a:buSzPts val="2800"/>
            </a:pPr>
            <a:endParaRPr sz="2800">
              <a:solidFill>
                <a:srgbClr val="D2D9E1"/>
              </a:solidFill>
            </a:endParaRPr>
          </a:p>
        </p:txBody>
      </p:sp>
      <p:sp>
        <p:nvSpPr>
          <p:cNvPr id="1912" name="Google Shape;1912;p285"/>
          <p:cNvSpPr/>
          <p:nvPr/>
        </p:nvSpPr>
        <p:spPr>
          <a:xfrm>
            <a:off x="1026827" y="1344001"/>
            <a:ext cx="3528485" cy="3050498"/>
          </a:xfrm>
          <a:prstGeom prst="roundRect">
            <a:avLst>
              <a:gd name="adj" fmla="val 4602"/>
            </a:avLst>
          </a:prstGeom>
          <a:gradFill>
            <a:gsLst>
              <a:gs pos="0">
                <a:schemeClr val="dk1"/>
              </a:gs>
              <a:gs pos="100000">
                <a:srgbClr val="41484F"/>
              </a:gs>
            </a:gsLst>
            <a:path path="circle">
              <a:fillToRect l="100000" t="100000"/>
            </a:path>
            <a:tileRect r="-100000" b="-100000"/>
          </a:gradFill>
          <a:ln w="19050" cap="flat" cmpd="sng">
            <a:solidFill>
              <a:srgbClr val="282828"/>
            </a:solidFill>
            <a:prstDash val="solid"/>
            <a:miter lim="400000"/>
            <a:headEnd type="none" w="sm" len="sm"/>
            <a:tailEnd type="none" w="sm" len="sm"/>
          </a:ln>
        </p:spPr>
        <p:txBody>
          <a:bodyPr spcFirstLastPara="1" wrap="square" lIns="0" tIns="0" rIns="0" bIns="0" anchor="ctr" anchorCtr="0">
            <a:noAutofit/>
          </a:bodyPr>
          <a:lstStyle/>
          <a:p>
            <a:pPr algn="ctr">
              <a:buClr>
                <a:srgbClr val="F0F6FC"/>
              </a:buClr>
              <a:buSzPts val="900"/>
            </a:pPr>
            <a:endParaRPr sz="900">
              <a:solidFill>
                <a:srgbClr val="FFFFFF"/>
              </a:solidFill>
            </a:endParaRPr>
          </a:p>
        </p:txBody>
      </p:sp>
      <p:pic>
        <p:nvPicPr>
          <p:cNvPr id="1913" name="Google Shape;1913;p285"/>
          <p:cNvPicPr preferRelativeResize="0"/>
          <p:nvPr/>
        </p:nvPicPr>
        <p:blipFill rotWithShape="1">
          <a:blip r:embed="rId3">
            <a:alphaModFix/>
          </a:blip>
          <a:srcRect/>
          <a:stretch/>
        </p:blipFill>
        <p:spPr>
          <a:xfrm>
            <a:off x="3863438" y="1281132"/>
            <a:ext cx="700950" cy="700950"/>
          </a:xfrm>
          <a:prstGeom prst="rect">
            <a:avLst/>
          </a:prstGeom>
          <a:noFill/>
          <a:ln>
            <a:noFill/>
          </a:ln>
          <a:effectLst>
            <a:outerShdw blurRad="292100" dist="139700" dir="2700000" algn="tl" rotWithShape="0">
              <a:srgbClr val="333333">
                <a:alpha val="64313"/>
              </a:srgbClr>
            </a:outerShdw>
          </a:effectLst>
        </p:spPr>
      </p:pic>
      <p:pic>
        <p:nvPicPr>
          <p:cNvPr id="1914" name="Google Shape;1914;p285"/>
          <p:cNvPicPr preferRelativeResize="0"/>
          <p:nvPr/>
        </p:nvPicPr>
        <p:blipFill rotWithShape="1">
          <a:blip r:embed="rId4">
            <a:alphaModFix/>
          </a:blip>
          <a:srcRect/>
          <a:stretch/>
        </p:blipFill>
        <p:spPr>
          <a:xfrm>
            <a:off x="1058384" y="1448771"/>
            <a:ext cx="325048" cy="182837"/>
          </a:xfrm>
          <a:prstGeom prst="rect">
            <a:avLst/>
          </a:prstGeom>
          <a:noFill/>
          <a:ln>
            <a:noFill/>
          </a:ln>
        </p:spPr>
      </p:pic>
      <p:sp>
        <p:nvSpPr>
          <p:cNvPr id="1915" name="Google Shape;1915;p285"/>
          <p:cNvSpPr txBox="1"/>
          <p:nvPr/>
        </p:nvSpPr>
        <p:spPr>
          <a:xfrm>
            <a:off x="2808654" y="2112072"/>
            <a:ext cx="1480286" cy="246181"/>
          </a:xfrm>
          <a:prstGeom prst="rect">
            <a:avLst/>
          </a:prstGeom>
          <a:noFill/>
          <a:ln>
            <a:noFill/>
          </a:ln>
        </p:spPr>
        <p:txBody>
          <a:bodyPr spcFirstLastPara="1" wrap="square" lIns="91425" tIns="45700" rIns="91425" bIns="45700" anchor="t" anchorCtr="0">
            <a:spAutoFit/>
          </a:bodyPr>
          <a:lstStyle/>
          <a:p>
            <a:pPr algn="ctr">
              <a:buSzPts val="1000"/>
            </a:pPr>
            <a:r>
              <a:rPr lang="en" sz="1000">
                <a:solidFill>
                  <a:srgbClr val="FFFFFF"/>
                </a:solidFill>
                <a:latin typeface="Roboto"/>
                <a:ea typeface="Roboto"/>
                <a:cs typeface="Roboto"/>
                <a:sym typeface="Roboto"/>
              </a:rPr>
              <a:t>Copilot Proxy Service</a:t>
            </a:r>
            <a:endParaRPr>
              <a:solidFill>
                <a:srgbClr val="FFFFFF"/>
              </a:solidFill>
              <a:latin typeface="Roboto"/>
              <a:ea typeface="Roboto"/>
              <a:cs typeface="Roboto"/>
              <a:sym typeface="Roboto"/>
            </a:endParaRPr>
          </a:p>
        </p:txBody>
      </p:sp>
      <p:sp>
        <p:nvSpPr>
          <p:cNvPr id="1916" name="Google Shape;1916;p285"/>
          <p:cNvSpPr/>
          <p:nvPr/>
        </p:nvSpPr>
        <p:spPr>
          <a:xfrm>
            <a:off x="4699409" y="3051634"/>
            <a:ext cx="1817100" cy="228600"/>
          </a:xfrm>
          <a:prstGeom prst="roundRect">
            <a:avLst>
              <a:gd name="adj" fmla="val 16667"/>
            </a:avLst>
          </a:prstGeom>
          <a:noFill/>
          <a:ln>
            <a:noFill/>
          </a:ln>
        </p:spPr>
        <p:txBody>
          <a:bodyPr spcFirstLastPara="1" wrap="square" lIns="91425" tIns="45700" rIns="91425" bIns="45700" anchor="ctr" anchorCtr="0">
            <a:noAutofit/>
          </a:bodyPr>
          <a:lstStyle/>
          <a:p>
            <a:pPr algn="ctr">
              <a:buSzPts val="1050"/>
            </a:pPr>
            <a:r>
              <a:rPr lang="en" sz="1050">
                <a:solidFill>
                  <a:srgbClr val="FFFFFF"/>
                </a:solidFill>
                <a:latin typeface="Roboto"/>
                <a:ea typeface="Roboto"/>
                <a:cs typeface="Roboto"/>
                <a:sym typeface="Roboto"/>
              </a:rPr>
              <a:t>Suggestions</a:t>
            </a:r>
            <a:endParaRPr>
              <a:solidFill>
                <a:srgbClr val="FFFFFF"/>
              </a:solidFill>
            </a:endParaRPr>
          </a:p>
        </p:txBody>
      </p:sp>
      <p:sp>
        <p:nvSpPr>
          <p:cNvPr id="1917" name="Google Shape;1917;p285"/>
          <p:cNvSpPr/>
          <p:nvPr/>
        </p:nvSpPr>
        <p:spPr>
          <a:xfrm rot="5400000">
            <a:off x="4190514" y="2910475"/>
            <a:ext cx="729000" cy="36900"/>
          </a:xfrm>
          <a:prstGeom prst="roundRect">
            <a:avLst>
              <a:gd name="adj" fmla="val 50000"/>
            </a:avLst>
          </a:prstGeom>
          <a:gradFill>
            <a:gsLst>
              <a:gs pos="0">
                <a:srgbClr val="388BFD"/>
              </a:gs>
              <a:gs pos="100000">
                <a:srgbClr val="57CBC4"/>
              </a:gs>
            </a:gsLst>
            <a:lin ang="3599321" scaled="0"/>
          </a:gra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nvGrpSpPr>
          <p:cNvPr id="1918" name="Google Shape;1918;p285"/>
          <p:cNvGrpSpPr/>
          <p:nvPr/>
        </p:nvGrpSpPr>
        <p:grpSpPr>
          <a:xfrm>
            <a:off x="1360959" y="2343860"/>
            <a:ext cx="604906" cy="863254"/>
            <a:chOff x="235800" y="2077641"/>
            <a:chExt cx="1021800" cy="1502617"/>
          </a:xfrm>
        </p:grpSpPr>
        <p:pic>
          <p:nvPicPr>
            <p:cNvPr id="1919" name="Google Shape;1919;p285" descr="Icon&#10;&#10;Description automatically generated"/>
            <p:cNvPicPr preferRelativeResize="0"/>
            <p:nvPr/>
          </p:nvPicPr>
          <p:blipFill rotWithShape="1">
            <a:blip r:embed="rId5">
              <a:alphaModFix/>
            </a:blip>
            <a:srcRect/>
            <a:stretch/>
          </p:blipFill>
          <p:spPr>
            <a:xfrm>
              <a:off x="361950" y="2077641"/>
              <a:ext cx="769545" cy="782478"/>
            </a:xfrm>
            <a:prstGeom prst="rect">
              <a:avLst/>
            </a:prstGeom>
            <a:noFill/>
            <a:ln>
              <a:noFill/>
            </a:ln>
          </p:spPr>
        </p:pic>
        <p:sp>
          <p:nvSpPr>
            <p:cNvPr id="1920" name="Google Shape;1920;p285"/>
            <p:cNvSpPr txBox="1"/>
            <p:nvPr/>
          </p:nvSpPr>
          <p:spPr>
            <a:xfrm>
              <a:off x="235800" y="2883881"/>
              <a:ext cx="1021800" cy="696377"/>
            </a:xfrm>
            <a:prstGeom prst="rect">
              <a:avLst/>
            </a:prstGeom>
            <a:noFill/>
            <a:ln>
              <a:noFill/>
            </a:ln>
          </p:spPr>
          <p:txBody>
            <a:bodyPr spcFirstLastPara="1" wrap="square" lIns="91425" tIns="45700" rIns="91425" bIns="45700" anchor="t" anchorCtr="0">
              <a:spAutoFit/>
            </a:bodyPr>
            <a:lstStyle/>
            <a:p>
              <a:pPr algn="ctr">
                <a:buSzPts val="1000"/>
              </a:pPr>
              <a:r>
                <a:rPr lang="en" sz="1000">
                  <a:solidFill>
                    <a:srgbClr val="FFFFFF"/>
                  </a:solidFill>
                  <a:latin typeface="Roboto"/>
                  <a:ea typeface="Roboto"/>
                  <a:cs typeface="Roboto"/>
                  <a:sym typeface="Roboto"/>
                </a:rPr>
                <a:t>OpenAI LLM</a:t>
              </a:r>
              <a:endParaRPr sz="1000">
                <a:solidFill>
                  <a:srgbClr val="FFFFFF"/>
                </a:solidFill>
                <a:latin typeface="Roboto"/>
                <a:ea typeface="Roboto"/>
                <a:cs typeface="Roboto"/>
                <a:sym typeface="Roboto"/>
              </a:endParaRPr>
            </a:p>
          </p:txBody>
        </p:sp>
      </p:grpSp>
      <p:sp>
        <p:nvSpPr>
          <p:cNvPr id="1921" name="Google Shape;1921;p285"/>
          <p:cNvSpPr/>
          <p:nvPr/>
        </p:nvSpPr>
        <p:spPr>
          <a:xfrm>
            <a:off x="4727003" y="2588500"/>
            <a:ext cx="1817100" cy="228600"/>
          </a:xfrm>
          <a:prstGeom prst="roundRect">
            <a:avLst>
              <a:gd name="adj" fmla="val 16667"/>
            </a:avLst>
          </a:prstGeom>
          <a:noFill/>
          <a:ln>
            <a:noFill/>
          </a:ln>
        </p:spPr>
        <p:txBody>
          <a:bodyPr spcFirstLastPara="1" wrap="square" lIns="91425" tIns="45700" rIns="91425" bIns="45700" anchor="ctr" anchorCtr="0">
            <a:noAutofit/>
          </a:bodyPr>
          <a:lstStyle/>
          <a:p>
            <a:pPr algn="ctr">
              <a:buSzPts val="1050"/>
            </a:pPr>
            <a:r>
              <a:rPr lang="en" sz="1050">
                <a:solidFill>
                  <a:srgbClr val="FFFFFF"/>
                </a:solidFill>
                <a:latin typeface="Roboto"/>
                <a:ea typeface="Roboto"/>
                <a:cs typeface="Roboto"/>
                <a:sym typeface="Roboto"/>
              </a:rPr>
              <a:t>Context (Prompt)</a:t>
            </a:r>
            <a:endParaRPr>
              <a:solidFill>
                <a:srgbClr val="FFFFFF"/>
              </a:solidFill>
            </a:endParaRPr>
          </a:p>
        </p:txBody>
      </p:sp>
      <p:grpSp>
        <p:nvGrpSpPr>
          <p:cNvPr id="1922" name="Google Shape;1922;p285"/>
          <p:cNvGrpSpPr/>
          <p:nvPr/>
        </p:nvGrpSpPr>
        <p:grpSpPr>
          <a:xfrm>
            <a:off x="6462516" y="589489"/>
            <a:ext cx="4147370" cy="3619408"/>
            <a:chOff x="5060936" y="355826"/>
            <a:chExt cx="4147370" cy="3619408"/>
          </a:xfrm>
        </p:grpSpPr>
        <p:grpSp>
          <p:nvGrpSpPr>
            <p:cNvPr id="1923" name="Google Shape;1923;p285"/>
            <p:cNvGrpSpPr/>
            <p:nvPr/>
          </p:nvGrpSpPr>
          <p:grpSpPr>
            <a:xfrm>
              <a:off x="5060936" y="355826"/>
              <a:ext cx="4147370" cy="3619408"/>
              <a:chOff x="6911080" y="1855839"/>
              <a:chExt cx="2306640" cy="2004300"/>
            </a:xfrm>
          </p:grpSpPr>
          <p:sp>
            <p:nvSpPr>
              <p:cNvPr id="1924" name="Google Shape;1924;p285"/>
              <p:cNvSpPr/>
              <p:nvPr/>
            </p:nvSpPr>
            <p:spPr>
              <a:xfrm>
                <a:off x="6911080" y="1855839"/>
                <a:ext cx="2246700" cy="2004300"/>
              </a:xfrm>
              <a:prstGeom prst="roundRect">
                <a:avLst>
                  <a:gd name="adj" fmla="val 4602"/>
                </a:avLst>
              </a:prstGeom>
              <a:noFill/>
              <a:ln w="19050" cap="flat" cmpd="sng">
                <a:solidFill>
                  <a:srgbClr val="282828"/>
                </a:solidFill>
                <a:prstDash val="solid"/>
                <a:miter lim="400000"/>
                <a:headEnd type="none" w="sm" len="sm"/>
                <a:tailEnd type="none" w="sm" len="sm"/>
              </a:ln>
            </p:spPr>
            <p:txBody>
              <a:bodyPr spcFirstLastPara="1" wrap="square" lIns="0" tIns="0" rIns="0" bIns="0" anchor="ctr" anchorCtr="0">
                <a:noAutofit/>
              </a:bodyPr>
              <a:lstStyle/>
              <a:p>
                <a:pPr>
                  <a:buClr>
                    <a:srgbClr val="F0F6FC"/>
                  </a:buClr>
                  <a:buSzPts val="900"/>
                </a:pPr>
                <a:endParaRPr sz="900">
                  <a:solidFill>
                    <a:srgbClr val="FFFFFF"/>
                  </a:solidFill>
                </a:endParaRPr>
              </a:p>
            </p:txBody>
          </p:sp>
          <p:sp>
            <p:nvSpPr>
              <p:cNvPr id="1925" name="Google Shape;1925;p285"/>
              <p:cNvSpPr txBox="1"/>
              <p:nvPr/>
            </p:nvSpPr>
            <p:spPr>
              <a:xfrm>
                <a:off x="6990981" y="1890700"/>
                <a:ext cx="1525800" cy="136326"/>
              </a:xfrm>
              <a:prstGeom prst="rect">
                <a:avLst/>
              </a:prstGeom>
              <a:noFill/>
              <a:ln>
                <a:noFill/>
              </a:ln>
            </p:spPr>
            <p:txBody>
              <a:bodyPr spcFirstLastPara="1" wrap="square" lIns="91425" tIns="45700" rIns="91425" bIns="45700" anchor="t" anchorCtr="0">
                <a:spAutoFit/>
              </a:bodyPr>
              <a:lstStyle/>
              <a:p>
                <a:pPr>
                  <a:buSzPts val="1000"/>
                </a:pPr>
                <a:r>
                  <a:rPr lang="en" sz="1000" b="1">
                    <a:solidFill>
                      <a:srgbClr val="57606A"/>
                    </a:solidFill>
                    <a:latin typeface="Roboto Mono"/>
                    <a:ea typeface="Roboto Mono"/>
                    <a:cs typeface="Roboto Mono"/>
                    <a:sym typeface="Roboto Mono"/>
                  </a:rPr>
                  <a:t>IDE Workspace</a:t>
                </a:r>
                <a:endParaRPr b="1">
                  <a:solidFill>
                    <a:srgbClr val="57606A"/>
                  </a:solidFill>
                </a:endParaRPr>
              </a:p>
            </p:txBody>
          </p:sp>
          <p:grpSp>
            <p:nvGrpSpPr>
              <p:cNvPr id="1926" name="Google Shape;1926;p285"/>
              <p:cNvGrpSpPr/>
              <p:nvPr/>
            </p:nvGrpSpPr>
            <p:grpSpPr>
              <a:xfrm>
                <a:off x="7148920" y="2136996"/>
                <a:ext cx="2068800" cy="1702248"/>
                <a:chOff x="3677026" y="618565"/>
                <a:chExt cx="4817886" cy="3657602"/>
              </a:xfrm>
            </p:grpSpPr>
            <p:pic>
              <p:nvPicPr>
                <p:cNvPr id="1927" name="Google Shape;1927;p285"/>
                <p:cNvPicPr preferRelativeResize="0"/>
                <p:nvPr/>
              </p:nvPicPr>
              <p:blipFill rotWithShape="1">
                <a:blip r:embed="rId6">
                  <a:alphaModFix/>
                </a:blip>
                <a:srcRect r="11870"/>
                <a:stretch/>
              </p:blipFill>
              <p:spPr>
                <a:xfrm>
                  <a:off x="3677026" y="618565"/>
                  <a:ext cx="4817886" cy="3657602"/>
                </a:xfrm>
                <a:prstGeom prst="rect">
                  <a:avLst/>
                </a:prstGeom>
                <a:noFill/>
                <a:ln>
                  <a:noFill/>
                </a:ln>
              </p:spPr>
            </p:pic>
            <p:sp>
              <p:nvSpPr>
                <p:cNvPr id="1928" name="Google Shape;1928;p285"/>
                <p:cNvSpPr/>
                <p:nvPr/>
              </p:nvSpPr>
              <p:spPr>
                <a:xfrm>
                  <a:off x="3920777" y="4139009"/>
                  <a:ext cx="488400" cy="137100"/>
                </a:xfrm>
                <a:prstGeom prst="rect">
                  <a:avLst/>
                </a:prstGeom>
                <a:solidFill>
                  <a:srgbClr val="1B1F23"/>
                </a:solidFill>
                <a:ln>
                  <a:noFill/>
                </a:ln>
              </p:spPr>
              <p:txBody>
                <a:bodyPr spcFirstLastPara="1" wrap="square" lIns="91425" tIns="45700" rIns="91425" bIns="45700" anchor="ctr" anchorCtr="0">
                  <a:noAutofit/>
                </a:bodyPr>
                <a:lstStyle/>
                <a:p>
                  <a:pPr algn="ctr">
                    <a:buSzPts val="1800"/>
                  </a:pPr>
                  <a:endParaRPr sz="1800">
                    <a:solidFill>
                      <a:srgbClr val="FFFFFF"/>
                    </a:solidFill>
                    <a:latin typeface="Calibri"/>
                    <a:ea typeface="Calibri"/>
                    <a:cs typeface="Calibri"/>
                    <a:sym typeface="Calibri"/>
                  </a:endParaRPr>
                </a:p>
              </p:txBody>
            </p:sp>
            <p:sp>
              <p:nvSpPr>
                <p:cNvPr id="1929" name="Google Shape;1929;p285"/>
                <p:cNvSpPr/>
                <p:nvPr/>
              </p:nvSpPr>
              <p:spPr>
                <a:xfrm>
                  <a:off x="3920789" y="1930998"/>
                  <a:ext cx="4566600" cy="2214000"/>
                </a:xfrm>
                <a:prstGeom prst="rect">
                  <a:avLst/>
                </a:prstGeom>
                <a:solidFill>
                  <a:srgbClr val="242930"/>
                </a:solidFill>
                <a:ln>
                  <a:noFill/>
                </a:ln>
              </p:spPr>
              <p:txBody>
                <a:bodyPr spcFirstLastPara="1" wrap="square" lIns="91425" tIns="45700" rIns="91425" bIns="45700" anchor="ctr" anchorCtr="0">
                  <a:noAutofit/>
                </a:bodyPr>
                <a:lstStyle/>
                <a:p>
                  <a:pPr algn="ctr">
                    <a:buSzPts val="1800"/>
                  </a:pPr>
                  <a:endParaRPr sz="1800">
                    <a:solidFill>
                      <a:srgbClr val="FFFFFF"/>
                    </a:solidFill>
                    <a:latin typeface="Calibri"/>
                    <a:ea typeface="Calibri"/>
                    <a:cs typeface="Calibri"/>
                    <a:sym typeface="Calibri"/>
                  </a:endParaRPr>
                </a:p>
              </p:txBody>
            </p:sp>
          </p:grpSp>
        </p:grpSp>
        <p:sp>
          <p:nvSpPr>
            <p:cNvPr id="1930" name="Google Shape;1930;p285"/>
            <p:cNvSpPr/>
            <p:nvPr/>
          </p:nvSpPr>
          <p:spPr>
            <a:xfrm>
              <a:off x="5196746" y="2081774"/>
              <a:ext cx="1719505" cy="1782571"/>
            </a:xfrm>
            <a:prstGeom prst="roundRect">
              <a:avLst>
                <a:gd name="adj" fmla="val 4602"/>
              </a:avLst>
            </a:prstGeom>
            <a:solidFill>
              <a:schemeClr val="dk1"/>
            </a:solidFill>
            <a:ln w="19050" cap="flat" cmpd="sng">
              <a:solidFill>
                <a:srgbClr val="282828"/>
              </a:solidFill>
              <a:prstDash val="solid"/>
              <a:miter lim="400000"/>
              <a:headEnd type="none" w="sm" len="sm"/>
              <a:tailEnd type="none" w="sm" len="sm"/>
            </a:ln>
          </p:spPr>
          <p:txBody>
            <a:bodyPr spcFirstLastPara="1" wrap="square" lIns="0" tIns="0" rIns="0" bIns="0" anchor="ctr" anchorCtr="0">
              <a:noAutofit/>
            </a:bodyPr>
            <a:lstStyle/>
            <a:p>
              <a:pPr>
                <a:buClr>
                  <a:srgbClr val="F0F6FC"/>
                </a:buClr>
                <a:buSzPts val="900"/>
              </a:pPr>
              <a:endParaRPr sz="900">
                <a:solidFill>
                  <a:srgbClr val="FFFFFF"/>
                </a:solidFill>
              </a:endParaRPr>
            </a:p>
          </p:txBody>
        </p:sp>
        <p:pic>
          <p:nvPicPr>
            <p:cNvPr id="1931" name="Google Shape;1931;p285"/>
            <p:cNvPicPr preferRelativeResize="0"/>
            <p:nvPr/>
          </p:nvPicPr>
          <p:blipFill rotWithShape="1">
            <a:blip r:embed="rId7">
              <a:alphaModFix/>
            </a:blip>
            <a:srcRect l="26903" t="5168" r="52069" b="6788"/>
            <a:stretch/>
          </p:blipFill>
          <p:spPr>
            <a:xfrm>
              <a:off x="5290743" y="2410157"/>
              <a:ext cx="627899" cy="604200"/>
            </a:xfrm>
            <a:prstGeom prst="rect">
              <a:avLst/>
            </a:prstGeom>
            <a:noFill/>
            <a:ln>
              <a:noFill/>
            </a:ln>
            <a:effectLst>
              <a:outerShdw blurRad="292100" dist="139700" dir="2700000" algn="tl" rotWithShape="0">
                <a:srgbClr val="333333">
                  <a:alpha val="64313"/>
                </a:srgbClr>
              </a:outerShdw>
            </a:effectLst>
          </p:spPr>
        </p:pic>
        <p:pic>
          <p:nvPicPr>
            <p:cNvPr id="1932" name="Google Shape;1932;p285"/>
            <p:cNvPicPr preferRelativeResize="0"/>
            <p:nvPr/>
          </p:nvPicPr>
          <p:blipFill rotWithShape="1">
            <a:blip r:embed="rId7">
              <a:alphaModFix/>
            </a:blip>
            <a:srcRect l="52134" t="5168" r="26837" b="6788"/>
            <a:stretch/>
          </p:blipFill>
          <p:spPr>
            <a:xfrm>
              <a:off x="6114768" y="2410157"/>
              <a:ext cx="627899" cy="604200"/>
            </a:xfrm>
            <a:prstGeom prst="rect">
              <a:avLst/>
            </a:prstGeom>
            <a:noFill/>
            <a:ln>
              <a:noFill/>
            </a:ln>
            <a:effectLst>
              <a:outerShdw blurRad="292100" dist="139700" dir="2700000" algn="tl" rotWithShape="0">
                <a:srgbClr val="333333">
                  <a:alpha val="64313"/>
                </a:srgbClr>
              </a:outerShdw>
            </a:effectLst>
          </p:spPr>
        </p:pic>
        <p:pic>
          <p:nvPicPr>
            <p:cNvPr id="1933" name="Google Shape;1933;p285"/>
            <p:cNvPicPr preferRelativeResize="0"/>
            <p:nvPr/>
          </p:nvPicPr>
          <p:blipFill rotWithShape="1">
            <a:blip r:embed="rId7">
              <a:alphaModFix/>
            </a:blip>
            <a:srcRect l="76419" t="5168" r="2552" b="6788"/>
            <a:stretch/>
          </p:blipFill>
          <p:spPr>
            <a:xfrm>
              <a:off x="6114768" y="3111907"/>
              <a:ext cx="627899" cy="604200"/>
            </a:xfrm>
            <a:prstGeom prst="rect">
              <a:avLst/>
            </a:prstGeom>
            <a:noFill/>
            <a:ln>
              <a:noFill/>
            </a:ln>
            <a:effectLst>
              <a:outerShdw blurRad="292100" dist="139700" dir="2700000" algn="tl" rotWithShape="0">
                <a:srgbClr val="333333">
                  <a:alpha val="64313"/>
                </a:srgbClr>
              </a:outerShdw>
            </a:effectLst>
          </p:spPr>
        </p:pic>
        <p:pic>
          <p:nvPicPr>
            <p:cNvPr id="1934" name="Google Shape;1934;p285"/>
            <p:cNvPicPr preferRelativeResize="0"/>
            <p:nvPr/>
          </p:nvPicPr>
          <p:blipFill rotWithShape="1">
            <a:blip r:embed="rId7">
              <a:alphaModFix/>
            </a:blip>
            <a:srcRect l="1562" t="5168" r="77409" b="6788"/>
            <a:stretch/>
          </p:blipFill>
          <p:spPr>
            <a:xfrm>
              <a:off x="5290743" y="3111907"/>
              <a:ext cx="627899" cy="604200"/>
            </a:xfrm>
            <a:prstGeom prst="rect">
              <a:avLst/>
            </a:prstGeom>
            <a:noFill/>
            <a:ln>
              <a:noFill/>
            </a:ln>
            <a:effectLst>
              <a:outerShdw blurRad="292100" dist="139700" dir="2700000" algn="tl" rotWithShape="0">
                <a:srgbClr val="333333">
                  <a:alpha val="64313"/>
                </a:srgbClr>
              </a:outerShdw>
            </a:effectLst>
          </p:spPr>
        </p:pic>
        <p:sp>
          <p:nvSpPr>
            <p:cNvPr id="1935" name="Google Shape;1935;p285"/>
            <p:cNvSpPr txBox="1"/>
            <p:nvPr/>
          </p:nvSpPr>
          <p:spPr>
            <a:xfrm>
              <a:off x="5216867" y="2113249"/>
              <a:ext cx="1525800" cy="261600"/>
            </a:xfrm>
            <a:prstGeom prst="rect">
              <a:avLst/>
            </a:prstGeom>
            <a:noFill/>
            <a:ln>
              <a:noFill/>
            </a:ln>
          </p:spPr>
          <p:txBody>
            <a:bodyPr spcFirstLastPara="1" wrap="square" lIns="91425" tIns="45700" rIns="91425" bIns="45700" anchor="t" anchorCtr="0">
              <a:spAutoFit/>
            </a:bodyPr>
            <a:lstStyle/>
            <a:p>
              <a:pPr>
                <a:buSzPts val="1100"/>
              </a:pPr>
              <a:r>
                <a:rPr lang="en" sz="1100" b="1">
                  <a:solidFill>
                    <a:srgbClr val="57606A"/>
                  </a:solidFill>
                  <a:latin typeface="Roboto Mono"/>
                  <a:ea typeface="Roboto Mono"/>
                  <a:cs typeface="Roboto Mono"/>
                  <a:sym typeface="Roboto Mono"/>
                </a:rPr>
                <a:t>IDE Plugin</a:t>
              </a:r>
              <a:endParaRPr sz="1500" b="1">
                <a:solidFill>
                  <a:srgbClr val="57606A"/>
                </a:solidFill>
              </a:endParaRPr>
            </a:p>
          </p:txBody>
        </p:sp>
        <p:sp>
          <p:nvSpPr>
            <p:cNvPr id="1936" name="Google Shape;1936;p285"/>
            <p:cNvSpPr/>
            <p:nvPr/>
          </p:nvSpPr>
          <p:spPr>
            <a:xfrm rot="5400000">
              <a:off x="4915940" y="2697159"/>
              <a:ext cx="581343" cy="36000"/>
            </a:xfrm>
            <a:prstGeom prst="roundRect">
              <a:avLst>
                <a:gd name="adj" fmla="val 50000"/>
              </a:avLst>
            </a:prstGeom>
            <a:gradFill>
              <a:gsLst>
                <a:gs pos="0">
                  <a:srgbClr val="388BFD"/>
                </a:gs>
                <a:gs pos="100000">
                  <a:srgbClr val="57CBC4"/>
                </a:gs>
              </a:gsLst>
              <a:lin ang="3599321" scaled="0"/>
            </a:gra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cxnSp>
        <p:nvCxnSpPr>
          <p:cNvPr id="1937" name="Google Shape;1937;p285"/>
          <p:cNvCxnSpPr/>
          <p:nvPr/>
        </p:nvCxnSpPr>
        <p:spPr>
          <a:xfrm rot="10800000">
            <a:off x="4594539" y="3022645"/>
            <a:ext cx="1978624" cy="0"/>
          </a:xfrm>
          <a:prstGeom prst="straightConnector1">
            <a:avLst/>
          </a:prstGeom>
          <a:noFill/>
          <a:ln w="28575" cap="flat" cmpd="sng">
            <a:solidFill>
              <a:srgbClr val="378AFD"/>
            </a:solidFill>
            <a:prstDash val="solid"/>
            <a:round/>
            <a:headEnd type="triangle" w="med" len="med"/>
            <a:tailEnd type="none" w="sm" len="sm"/>
          </a:ln>
        </p:spPr>
      </p:cxnSp>
      <p:sp>
        <p:nvSpPr>
          <p:cNvPr id="1938" name="Google Shape;1938;p285"/>
          <p:cNvSpPr txBox="1"/>
          <p:nvPr/>
        </p:nvSpPr>
        <p:spPr>
          <a:xfrm>
            <a:off x="1220909" y="1417098"/>
            <a:ext cx="1895419" cy="246181"/>
          </a:xfrm>
          <a:prstGeom prst="rect">
            <a:avLst/>
          </a:prstGeom>
          <a:noFill/>
          <a:ln>
            <a:noFill/>
          </a:ln>
        </p:spPr>
        <p:txBody>
          <a:bodyPr spcFirstLastPara="1" wrap="square" lIns="91425" tIns="45700" rIns="91425" bIns="45700" anchor="t" anchorCtr="0">
            <a:spAutoFit/>
          </a:bodyPr>
          <a:lstStyle/>
          <a:p>
            <a:pPr algn="ctr">
              <a:buSzPts val="1000"/>
            </a:pPr>
            <a:r>
              <a:rPr lang="en" sz="1000">
                <a:solidFill>
                  <a:srgbClr val="FFFFFF"/>
                </a:solidFill>
                <a:latin typeface="Roboto"/>
                <a:ea typeface="Roboto"/>
                <a:cs typeface="Roboto"/>
                <a:sym typeface="Roboto"/>
              </a:rPr>
              <a:t>GitHub owned Azure tenant</a:t>
            </a:r>
            <a:endParaRPr>
              <a:solidFill>
                <a:srgbClr val="FFFFFF"/>
              </a:solidFill>
              <a:latin typeface="Roboto"/>
              <a:ea typeface="Roboto"/>
              <a:cs typeface="Roboto"/>
              <a:sym typeface="Roboto"/>
            </a:endParaRPr>
          </a:p>
        </p:txBody>
      </p:sp>
      <p:pic>
        <p:nvPicPr>
          <p:cNvPr id="1939" name="Google Shape;1939;p285"/>
          <p:cNvPicPr preferRelativeResize="0"/>
          <p:nvPr/>
        </p:nvPicPr>
        <p:blipFill rotWithShape="1">
          <a:blip r:embed="rId8">
            <a:alphaModFix/>
          </a:blip>
          <a:srcRect/>
          <a:stretch/>
        </p:blipFill>
        <p:spPr>
          <a:xfrm>
            <a:off x="1530034" y="3789110"/>
            <a:ext cx="266757" cy="266783"/>
          </a:xfrm>
          <a:prstGeom prst="rect">
            <a:avLst/>
          </a:prstGeom>
          <a:noFill/>
          <a:ln>
            <a:noFill/>
          </a:ln>
        </p:spPr>
      </p:pic>
      <p:sp>
        <p:nvSpPr>
          <p:cNvPr id="1940" name="Google Shape;1940;p285"/>
          <p:cNvSpPr/>
          <p:nvPr/>
        </p:nvSpPr>
        <p:spPr>
          <a:xfrm>
            <a:off x="2684413" y="2026053"/>
            <a:ext cx="1736543" cy="2145062"/>
          </a:xfrm>
          <a:prstGeom prst="roundRect">
            <a:avLst>
              <a:gd name="adj" fmla="val 4962"/>
            </a:avLst>
          </a:prstGeom>
          <a:noFill/>
          <a:ln w="9525" cap="flat" cmpd="sng">
            <a:solidFill>
              <a:srgbClr val="F2F2F2"/>
            </a:solidFill>
            <a:prstDash val="dash"/>
            <a:round/>
            <a:headEnd type="none" w="sm" len="sm"/>
            <a:tailEnd type="none" w="sm" len="sm"/>
          </a:ln>
        </p:spPr>
        <p:txBody>
          <a:bodyPr spcFirstLastPara="1" wrap="square" lIns="91425" tIns="45700" rIns="91425" bIns="45700" anchor="ctr" anchorCtr="0">
            <a:noAutofit/>
          </a:bodyPr>
          <a:lstStyle/>
          <a:p>
            <a:pPr algn="ctr">
              <a:buSzPts val="1400"/>
            </a:pPr>
            <a:endParaRPr>
              <a:solidFill>
                <a:srgbClr val="FFFFFF"/>
              </a:solidFill>
            </a:endParaRPr>
          </a:p>
        </p:txBody>
      </p:sp>
      <p:cxnSp>
        <p:nvCxnSpPr>
          <p:cNvPr id="1941" name="Google Shape;1941;p285"/>
          <p:cNvCxnSpPr/>
          <p:nvPr/>
        </p:nvCxnSpPr>
        <p:spPr>
          <a:xfrm rot="10800000">
            <a:off x="4624467" y="2823334"/>
            <a:ext cx="1910549" cy="0"/>
          </a:xfrm>
          <a:prstGeom prst="straightConnector1">
            <a:avLst/>
          </a:prstGeom>
          <a:noFill/>
          <a:ln w="28575" cap="flat" cmpd="sng">
            <a:solidFill>
              <a:srgbClr val="A673FB"/>
            </a:solidFill>
            <a:prstDash val="solid"/>
            <a:round/>
            <a:headEnd type="none" w="sm" len="sm"/>
            <a:tailEnd type="triangle" w="med" len="med"/>
          </a:ln>
        </p:spPr>
      </p:cxnSp>
      <p:cxnSp>
        <p:nvCxnSpPr>
          <p:cNvPr id="1942" name="Google Shape;1942;p285"/>
          <p:cNvCxnSpPr/>
          <p:nvPr/>
        </p:nvCxnSpPr>
        <p:spPr>
          <a:xfrm rot="10800000">
            <a:off x="1992497" y="3022645"/>
            <a:ext cx="630782" cy="0"/>
          </a:xfrm>
          <a:prstGeom prst="straightConnector1">
            <a:avLst/>
          </a:prstGeom>
          <a:noFill/>
          <a:ln w="28575" cap="flat" cmpd="sng">
            <a:solidFill>
              <a:srgbClr val="378AFD"/>
            </a:solidFill>
            <a:prstDash val="solid"/>
            <a:round/>
            <a:headEnd type="triangle" w="med" len="med"/>
            <a:tailEnd type="none" w="sm" len="sm"/>
          </a:ln>
        </p:spPr>
      </p:cxnSp>
      <p:cxnSp>
        <p:nvCxnSpPr>
          <p:cNvPr id="1943" name="Google Shape;1943;p285"/>
          <p:cNvCxnSpPr/>
          <p:nvPr/>
        </p:nvCxnSpPr>
        <p:spPr>
          <a:xfrm rot="10800000">
            <a:off x="1965865" y="2823334"/>
            <a:ext cx="634928" cy="0"/>
          </a:xfrm>
          <a:prstGeom prst="straightConnector1">
            <a:avLst/>
          </a:prstGeom>
          <a:noFill/>
          <a:ln w="28575" cap="flat" cmpd="sng">
            <a:solidFill>
              <a:srgbClr val="A673FB"/>
            </a:solidFill>
            <a:prstDash val="solid"/>
            <a:round/>
            <a:headEnd type="none" w="sm" len="sm"/>
            <a:tailEnd type="triangle" w="med" len="med"/>
          </a:ln>
        </p:spPr>
      </p:cxnSp>
      <p:cxnSp>
        <p:nvCxnSpPr>
          <p:cNvPr id="1944" name="Google Shape;1944;p285"/>
          <p:cNvCxnSpPr/>
          <p:nvPr/>
        </p:nvCxnSpPr>
        <p:spPr>
          <a:xfrm>
            <a:off x="1661755" y="3370199"/>
            <a:ext cx="1657" cy="353491"/>
          </a:xfrm>
          <a:prstGeom prst="straightConnector1">
            <a:avLst/>
          </a:prstGeom>
          <a:noFill/>
          <a:ln w="28575" cap="flat" cmpd="sng">
            <a:solidFill>
              <a:srgbClr val="A673FB"/>
            </a:solidFill>
            <a:prstDash val="solid"/>
            <a:round/>
            <a:headEnd type="none" w="sm" len="sm"/>
            <a:tailEnd type="triangle" w="med" len="med"/>
          </a:ln>
        </p:spPr>
      </p:cxnSp>
      <p:sp>
        <p:nvSpPr>
          <p:cNvPr id="1945" name="Google Shape;1945;p285"/>
          <p:cNvSpPr txBox="1"/>
          <p:nvPr/>
        </p:nvSpPr>
        <p:spPr>
          <a:xfrm>
            <a:off x="767705" y="602856"/>
            <a:ext cx="7862862" cy="393954"/>
          </a:xfrm>
          <a:prstGeom prst="rect">
            <a:avLst/>
          </a:prstGeom>
          <a:noFill/>
          <a:ln>
            <a:noFill/>
          </a:ln>
        </p:spPr>
        <p:txBody>
          <a:bodyPr spcFirstLastPara="1" wrap="square" lIns="0" tIns="0" rIns="0" bIns="0" anchor="t" anchorCtr="0">
            <a:spAutoFit/>
          </a:bodyPr>
          <a:lstStyle/>
          <a:p>
            <a:pPr>
              <a:lnSpc>
                <a:spcPct val="80000"/>
              </a:lnSpc>
              <a:buSzPts val="3200"/>
            </a:pPr>
            <a:r>
              <a:rPr lang="en" sz="3200" b="1">
                <a:solidFill>
                  <a:srgbClr val="FFFFFF"/>
                </a:solidFill>
                <a:latin typeface="Inter"/>
                <a:ea typeface="Inter"/>
                <a:cs typeface="Inter"/>
                <a:sym typeface="Inter"/>
              </a:rPr>
              <a:t>Data flow</a:t>
            </a:r>
            <a:endParaRPr/>
          </a:p>
        </p:txBody>
      </p:sp>
      <p:cxnSp>
        <p:nvCxnSpPr>
          <p:cNvPr id="1946" name="Google Shape;1946;p285"/>
          <p:cNvCxnSpPr/>
          <p:nvPr/>
        </p:nvCxnSpPr>
        <p:spPr>
          <a:xfrm>
            <a:off x="3024266" y="2437706"/>
            <a:ext cx="1079292" cy="0"/>
          </a:xfrm>
          <a:prstGeom prst="straightConnector1">
            <a:avLst/>
          </a:prstGeom>
          <a:noFill/>
          <a:ln w="9525" cap="flat" cmpd="sng">
            <a:solidFill>
              <a:srgbClr val="A5A5A5"/>
            </a:solidFill>
            <a:prstDash val="solid"/>
            <a:round/>
            <a:headEnd type="none" w="sm" len="sm"/>
            <a:tailEnd type="none" w="sm" len="sm"/>
          </a:ln>
        </p:spPr>
      </p:cxnSp>
      <p:cxnSp>
        <p:nvCxnSpPr>
          <p:cNvPr id="1947" name="Google Shape;1947;p285"/>
          <p:cNvCxnSpPr/>
          <p:nvPr/>
        </p:nvCxnSpPr>
        <p:spPr>
          <a:xfrm>
            <a:off x="3021058" y="3031364"/>
            <a:ext cx="1079292" cy="0"/>
          </a:xfrm>
          <a:prstGeom prst="straightConnector1">
            <a:avLst/>
          </a:prstGeom>
          <a:noFill/>
          <a:ln w="9525" cap="flat" cmpd="sng">
            <a:solidFill>
              <a:srgbClr val="A5A5A5"/>
            </a:solidFill>
            <a:prstDash val="solid"/>
            <a:round/>
            <a:headEnd type="none" w="sm" len="sm"/>
            <a:tailEnd type="none" w="sm" len="sm"/>
          </a:ln>
        </p:spPr>
      </p:cxnSp>
      <p:sp>
        <p:nvSpPr>
          <p:cNvPr id="1948" name="Google Shape;1948;p285"/>
          <p:cNvSpPr txBox="1"/>
          <p:nvPr/>
        </p:nvSpPr>
        <p:spPr>
          <a:xfrm>
            <a:off x="2808653" y="2488786"/>
            <a:ext cx="1574400" cy="1446900"/>
          </a:xfrm>
          <a:prstGeom prst="rect">
            <a:avLst/>
          </a:prstGeom>
          <a:noFill/>
          <a:ln>
            <a:noFill/>
          </a:ln>
        </p:spPr>
        <p:txBody>
          <a:bodyPr spcFirstLastPara="1" wrap="square" lIns="91425" tIns="45700" rIns="91425" bIns="45700" anchor="t" anchorCtr="0">
            <a:spAutoFit/>
          </a:bodyPr>
          <a:lstStyle/>
          <a:p>
            <a:pPr marL="171450" indent="-171450">
              <a:buClr>
                <a:srgbClr val="FFFFFF"/>
              </a:buClr>
              <a:buSzPts val="1000"/>
              <a:buFont typeface="Arial"/>
              <a:buChar char="•"/>
            </a:pPr>
            <a:r>
              <a:rPr lang="en" sz="1000">
                <a:solidFill>
                  <a:srgbClr val="FFFFFF"/>
                </a:solidFill>
                <a:latin typeface="Inter"/>
                <a:ea typeface="Inter"/>
                <a:cs typeface="Inter"/>
                <a:sym typeface="Inter"/>
              </a:rPr>
              <a:t>Authenticate</a:t>
            </a:r>
            <a:endParaRPr/>
          </a:p>
          <a:p>
            <a:pPr marL="171450" indent="-171450">
              <a:buClr>
                <a:srgbClr val="FFFFFF"/>
              </a:buClr>
              <a:buSzPts val="1000"/>
              <a:buFont typeface="Arial"/>
              <a:buChar char="•"/>
            </a:pPr>
            <a:r>
              <a:rPr lang="en" sz="1000">
                <a:solidFill>
                  <a:srgbClr val="FFFFFF"/>
                </a:solidFill>
                <a:latin typeface="Inter"/>
                <a:ea typeface="Inter"/>
                <a:cs typeface="Inter"/>
                <a:sym typeface="Inter"/>
              </a:rPr>
              <a:t>Sentiment analysis</a:t>
            </a:r>
            <a:br>
              <a:rPr lang="en" sz="1000">
                <a:solidFill>
                  <a:srgbClr val="FFFFFF"/>
                </a:solidFill>
                <a:latin typeface="Inter"/>
                <a:ea typeface="Inter"/>
                <a:cs typeface="Inter"/>
                <a:sym typeface="Inter"/>
              </a:rPr>
            </a:br>
            <a:r>
              <a:rPr lang="en" sz="600">
                <a:solidFill>
                  <a:srgbClr val="FFFFFF"/>
                </a:solidFill>
                <a:latin typeface="Inter"/>
                <a:ea typeface="Inter"/>
                <a:cs typeface="Inter"/>
                <a:sym typeface="Inter"/>
              </a:rPr>
              <a:t>(Abusive language etc)</a:t>
            </a:r>
            <a:endParaRPr/>
          </a:p>
          <a:p>
            <a:pPr marL="171450" indent="-133350">
              <a:buClr>
                <a:srgbClr val="FFFFFF"/>
              </a:buClr>
              <a:buSzPts val="600"/>
            </a:pPr>
            <a:endParaRPr sz="600">
              <a:solidFill>
                <a:srgbClr val="FFFFFF"/>
              </a:solidFill>
              <a:latin typeface="Inter"/>
              <a:ea typeface="Inter"/>
              <a:cs typeface="Inter"/>
              <a:sym typeface="Inter"/>
            </a:endParaRPr>
          </a:p>
          <a:p>
            <a:pPr marL="171450" indent="-133350">
              <a:buClr>
                <a:srgbClr val="FFFFFF"/>
              </a:buClr>
              <a:buSzPts val="600"/>
            </a:pPr>
            <a:endParaRPr sz="600">
              <a:solidFill>
                <a:srgbClr val="FFFFFF"/>
              </a:solidFill>
              <a:latin typeface="Inter"/>
              <a:ea typeface="Inter"/>
              <a:cs typeface="Inter"/>
              <a:sym typeface="Inter"/>
            </a:endParaRPr>
          </a:p>
          <a:p>
            <a:pPr marL="171450" indent="-171450">
              <a:buClr>
                <a:srgbClr val="FFFFFF"/>
              </a:buClr>
              <a:buSzPts val="1000"/>
              <a:buFont typeface="Arial"/>
              <a:buChar char="•"/>
            </a:pPr>
            <a:r>
              <a:rPr lang="en" sz="1000">
                <a:solidFill>
                  <a:srgbClr val="FFFFFF"/>
                </a:solidFill>
                <a:latin typeface="Inter"/>
                <a:ea typeface="Inter"/>
                <a:cs typeface="Inter"/>
                <a:sym typeface="Inter"/>
              </a:rPr>
              <a:t>Security filter</a:t>
            </a:r>
            <a:endParaRPr/>
          </a:p>
          <a:p>
            <a:pPr marL="171450" indent="-171450">
              <a:buClr>
                <a:srgbClr val="FFFFFF"/>
              </a:buClr>
              <a:buSzPts val="1000"/>
              <a:buFont typeface="Arial"/>
              <a:buChar char="•"/>
            </a:pPr>
            <a:r>
              <a:rPr lang="en" sz="1000">
                <a:solidFill>
                  <a:srgbClr val="FFFFFF"/>
                </a:solidFill>
                <a:latin typeface="Inter"/>
                <a:ea typeface="Inter"/>
                <a:cs typeface="Inter"/>
                <a:sym typeface="Inter"/>
              </a:rPr>
              <a:t>Basic PII filter</a:t>
            </a:r>
            <a:endParaRPr sz="1000">
              <a:solidFill>
                <a:srgbClr val="FFFFFF"/>
              </a:solidFill>
              <a:latin typeface="Inter"/>
              <a:ea typeface="Inter"/>
              <a:cs typeface="Inter"/>
              <a:sym typeface="Inter"/>
            </a:endParaRPr>
          </a:p>
          <a:p>
            <a:pPr marL="171450" indent="-171450">
              <a:buClr>
                <a:srgbClr val="FFFFFF"/>
              </a:buClr>
              <a:buSzPts val="1000"/>
              <a:buFont typeface="Arial"/>
              <a:buChar char="•"/>
            </a:pPr>
            <a:r>
              <a:rPr lang="en" sz="1000">
                <a:solidFill>
                  <a:srgbClr val="FFFFFF"/>
                </a:solidFill>
                <a:latin typeface="Inter"/>
                <a:ea typeface="Inter"/>
                <a:cs typeface="Inter"/>
                <a:sym typeface="Inter"/>
              </a:rPr>
              <a:t>Sentiment analysis</a:t>
            </a:r>
            <a:endParaRPr/>
          </a:p>
          <a:p>
            <a:pPr marL="171450" indent="-171450">
              <a:buClr>
                <a:srgbClr val="FFFFFF"/>
              </a:buClr>
              <a:buSzPts val="1000"/>
              <a:buFont typeface="Arial"/>
              <a:buChar char="•"/>
            </a:pPr>
            <a:r>
              <a:rPr lang="en" sz="1000">
                <a:solidFill>
                  <a:srgbClr val="FFFFFF"/>
                </a:solidFill>
                <a:latin typeface="Inter"/>
                <a:ea typeface="Inter"/>
                <a:cs typeface="Inter"/>
                <a:sym typeface="Inter"/>
              </a:rPr>
              <a:t>Duplicate detection OSS filter</a:t>
            </a:r>
            <a:endParaRPr>
              <a:solidFill>
                <a:srgbClr val="FFFFFF"/>
              </a:solidFill>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13"/>
                                        </p:tgtEl>
                                        <p:attrNameLst>
                                          <p:attrName>style.visibility</p:attrName>
                                        </p:attrNameLst>
                                      </p:cBhvr>
                                      <p:to>
                                        <p:strVal val="visible"/>
                                      </p:to>
                                    </p:set>
                                    <p:animEffect transition="in" filter="fade">
                                      <p:cBhvr>
                                        <p:cTn id="7" dur="500"/>
                                        <p:tgtEl>
                                          <p:spTgt spid="1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290"/>
          <p:cNvSpPr txBox="1"/>
          <p:nvPr/>
        </p:nvSpPr>
        <p:spPr>
          <a:xfrm>
            <a:off x="408275" y="215328"/>
            <a:ext cx="8479800" cy="548100"/>
          </a:xfrm>
          <a:prstGeom prst="rect">
            <a:avLst/>
          </a:prstGeom>
          <a:noFill/>
          <a:ln>
            <a:noFill/>
          </a:ln>
        </p:spPr>
        <p:txBody>
          <a:bodyPr spcFirstLastPara="1" wrap="square" lIns="68575" tIns="34275" rIns="68575" bIns="34275" anchor="t" anchorCtr="0">
            <a:noAutofit/>
          </a:bodyPr>
          <a:lstStyle/>
          <a:p>
            <a:pPr>
              <a:lnSpc>
                <a:spcPct val="90000"/>
              </a:lnSpc>
              <a:buSzPts val="3600"/>
            </a:pPr>
            <a:r>
              <a:rPr lang="en" sz="3600" b="1">
                <a:solidFill>
                  <a:srgbClr val="FFFFFF"/>
                </a:solidFill>
              </a:rPr>
              <a:t>Copilot Chat</a:t>
            </a:r>
            <a:endParaRPr sz="3600" b="1">
              <a:solidFill>
                <a:srgbClr val="FFFFFF"/>
              </a:solidFill>
            </a:endParaRPr>
          </a:p>
        </p:txBody>
      </p:sp>
      <p:sp>
        <p:nvSpPr>
          <p:cNvPr id="2034" name="Google Shape;2034;p290"/>
          <p:cNvSpPr/>
          <p:nvPr/>
        </p:nvSpPr>
        <p:spPr>
          <a:xfrm>
            <a:off x="510350" y="704558"/>
            <a:ext cx="7347900" cy="318300"/>
          </a:xfrm>
          <a:prstGeom prst="rect">
            <a:avLst/>
          </a:prstGeom>
          <a:noFill/>
          <a:ln>
            <a:noFill/>
          </a:ln>
        </p:spPr>
        <p:txBody>
          <a:bodyPr spcFirstLastPara="1" wrap="square" lIns="0" tIns="34275" rIns="68575" bIns="34275" anchor="t" anchorCtr="0">
            <a:noAutofit/>
          </a:bodyPr>
          <a:lstStyle/>
          <a:p>
            <a:pPr>
              <a:buSzPts val="1400"/>
            </a:pPr>
            <a:r>
              <a:rPr lang="en">
                <a:solidFill>
                  <a:srgbClr val="8B939E"/>
                </a:solidFill>
                <a:latin typeface="Inter"/>
                <a:ea typeface="Inter"/>
                <a:cs typeface="Inter"/>
                <a:sym typeface="Inter"/>
              </a:rPr>
              <a:t>Context-aware ChatGPT-styled conversations with Copilot</a:t>
            </a:r>
            <a:endParaRPr>
              <a:solidFill>
                <a:srgbClr val="8B939E"/>
              </a:solidFill>
              <a:latin typeface="Inter"/>
              <a:ea typeface="Inter"/>
              <a:cs typeface="Inter"/>
              <a:sym typeface="Inter"/>
            </a:endParaRPr>
          </a:p>
        </p:txBody>
      </p:sp>
      <p:pic>
        <p:nvPicPr>
          <p:cNvPr id="2035" name="Google Shape;2035;p290"/>
          <p:cNvPicPr preferRelativeResize="0"/>
          <p:nvPr/>
        </p:nvPicPr>
        <p:blipFill rotWithShape="1">
          <a:blip r:embed="rId3">
            <a:alphaModFix/>
          </a:blip>
          <a:srcRect/>
          <a:stretch/>
        </p:blipFill>
        <p:spPr>
          <a:xfrm>
            <a:off x="5635711" y="1131254"/>
            <a:ext cx="5317088" cy="3755944"/>
          </a:xfrm>
          <a:prstGeom prst="rect">
            <a:avLst/>
          </a:prstGeom>
          <a:noFill/>
          <a:ln>
            <a:noFill/>
          </a:ln>
        </p:spPr>
      </p:pic>
      <p:grpSp>
        <p:nvGrpSpPr>
          <p:cNvPr id="2036" name="Google Shape;2036;p290"/>
          <p:cNvGrpSpPr/>
          <p:nvPr/>
        </p:nvGrpSpPr>
        <p:grpSpPr>
          <a:xfrm>
            <a:off x="480843" y="1459299"/>
            <a:ext cx="5066112" cy="260539"/>
            <a:chOff x="480843" y="1358869"/>
            <a:chExt cx="4628790" cy="260539"/>
          </a:xfrm>
        </p:grpSpPr>
        <p:sp>
          <p:nvSpPr>
            <p:cNvPr id="2037" name="Google Shape;2037;p290"/>
            <p:cNvSpPr/>
            <p:nvPr/>
          </p:nvSpPr>
          <p:spPr>
            <a:xfrm>
              <a:off x="480843" y="1358869"/>
              <a:ext cx="897107" cy="233397"/>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solidFill>
                    <a:srgbClr val="C5A5FB"/>
                  </a:solidFill>
                  <a:latin typeface="Inter"/>
                  <a:ea typeface="Inter"/>
                  <a:cs typeface="Inter"/>
                  <a:sym typeface="Inter"/>
                </a:rPr>
                <a:t>/explain</a:t>
              </a:r>
              <a:endParaRPr/>
            </a:p>
          </p:txBody>
        </p:sp>
        <p:sp>
          <p:nvSpPr>
            <p:cNvPr id="2038" name="Google Shape;2038;p290"/>
            <p:cNvSpPr txBox="1"/>
            <p:nvPr/>
          </p:nvSpPr>
          <p:spPr>
            <a:xfrm>
              <a:off x="1631301" y="1401400"/>
              <a:ext cx="3478332" cy="218008"/>
            </a:xfrm>
            <a:prstGeom prst="rect">
              <a:avLst/>
            </a:prstGeom>
            <a:noFill/>
            <a:ln>
              <a:noFill/>
            </a:ln>
          </p:spPr>
          <p:txBody>
            <a:bodyPr spcFirstLastPara="1" wrap="square" lIns="0" tIns="0" rIns="0" bIns="0" anchor="ctr" anchorCtr="0">
              <a:spAutoFit/>
            </a:bodyPr>
            <a:lstStyle/>
            <a:p>
              <a:pPr>
                <a:spcAft>
                  <a:spcPts val="500"/>
                </a:spcAft>
                <a:buSzPts val="1000"/>
              </a:pPr>
              <a:r>
                <a:rPr lang="en" sz="1000">
                  <a:solidFill>
                    <a:srgbClr val="FFFFFF"/>
                  </a:solidFill>
                  <a:latin typeface="Inter"/>
                  <a:ea typeface="Inter"/>
                  <a:cs typeface="Inter"/>
                  <a:sym typeface="Inter"/>
                </a:rPr>
                <a:t>Explains how the selected code works</a:t>
              </a:r>
              <a:endParaRPr/>
            </a:p>
          </p:txBody>
        </p:sp>
        <p:cxnSp>
          <p:nvCxnSpPr>
            <p:cNvPr id="2039" name="Google Shape;2039;p290"/>
            <p:cNvCxnSpPr/>
            <p:nvPr/>
          </p:nvCxnSpPr>
          <p:spPr>
            <a:xfrm>
              <a:off x="1377950" y="1475567"/>
              <a:ext cx="200025" cy="0"/>
            </a:xfrm>
            <a:prstGeom prst="straightConnector1">
              <a:avLst/>
            </a:prstGeom>
            <a:noFill/>
            <a:ln w="9525" cap="flat" cmpd="sng">
              <a:solidFill>
                <a:srgbClr val="C5A5FB"/>
              </a:solidFill>
              <a:prstDash val="solid"/>
              <a:round/>
              <a:headEnd type="none" w="sm" len="sm"/>
              <a:tailEnd type="triangle" w="med" len="med"/>
            </a:ln>
          </p:spPr>
        </p:cxnSp>
      </p:grpSp>
      <p:grpSp>
        <p:nvGrpSpPr>
          <p:cNvPr id="2040" name="Google Shape;2040;p290"/>
          <p:cNvGrpSpPr/>
          <p:nvPr/>
        </p:nvGrpSpPr>
        <p:grpSpPr>
          <a:xfrm>
            <a:off x="480843" y="1813435"/>
            <a:ext cx="5066113" cy="259494"/>
            <a:chOff x="480843" y="1993712"/>
            <a:chExt cx="4628790" cy="259494"/>
          </a:xfrm>
        </p:grpSpPr>
        <p:sp>
          <p:nvSpPr>
            <p:cNvPr id="2041" name="Google Shape;2041;p290"/>
            <p:cNvSpPr/>
            <p:nvPr/>
          </p:nvSpPr>
          <p:spPr>
            <a:xfrm>
              <a:off x="480843" y="1993712"/>
              <a:ext cx="897107" cy="233397"/>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solidFill>
                    <a:srgbClr val="C5A5FB"/>
                  </a:solidFill>
                  <a:latin typeface="Inter"/>
                  <a:ea typeface="Inter"/>
                  <a:cs typeface="Inter"/>
                  <a:sym typeface="Inter"/>
                </a:rPr>
                <a:t>/fix</a:t>
              </a:r>
              <a:endParaRPr/>
            </a:p>
          </p:txBody>
        </p:sp>
        <p:sp>
          <p:nvSpPr>
            <p:cNvPr id="2042" name="Google Shape;2042;p290"/>
            <p:cNvSpPr txBox="1"/>
            <p:nvPr/>
          </p:nvSpPr>
          <p:spPr>
            <a:xfrm>
              <a:off x="1631301" y="2035198"/>
              <a:ext cx="3478332" cy="218008"/>
            </a:xfrm>
            <a:prstGeom prst="rect">
              <a:avLst/>
            </a:prstGeom>
            <a:noFill/>
            <a:ln>
              <a:noFill/>
            </a:ln>
          </p:spPr>
          <p:txBody>
            <a:bodyPr spcFirstLastPara="1" wrap="square" lIns="0" tIns="0" rIns="0" bIns="0" anchor="ctr" anchorCtr="0">
              <a:spAutoFit/>
            </a:bodyPr>
            <a:lstStyle/>
            <a:p>
              <a:pPr>
                <a:spcAft>
                  <a:spcPts val="500"/>
                </a:spcAft>
                <a:buSzPts val="1000"/>
              </a:pPr>
              <a:r>
                <a:rPr lang="en" sz="1000">
                  <a:solidFill>
                    <a:srgbClr val="FFFFFF"/>
                  </a:solidFill>
                  <a:latin typeface="Inter"/>
                  <a:ea typeface="Inter"/>
                  <a:cs typeface="Inter"/>
                  <a:sym typeface="Inter"/>
                </a:rPr>
                <a:t>Proposes a fix for the problems in the selected code</a:t>
              </a:r>
              <a:endParaRPr/>
            </a:p>
          </p:txBody>
        </p:sp>
        <p:cxnSp>
          <p:nvCxnSpPr>
            <p:cNvPr id="2043" name="Google Shape;2043;p290"/>
            <p:cNvCxnSpPr/>
            <p:nvPr/>
          </p:nvCxnSpPr>
          <p:spPr>
            <a:xfrm>
              <a:off x="1377950" y="2110427"/>
              <a:ext cx="200025" cy="0"/>
            </a:xfrm>
            <a:prstGeom prst="straightConnector1">
              <a:avLst/>
            </a:prstGeom>
            <a:noFill/>
            <a:ln w="9525" cap="flat" cmpd="sng">
              <a:solidFill>
                <a:srgbClr val="C5A5FB"/>
              </a:solidFill>
              <a:prstDash val="solid"/>
              <a:round/>
              <a:headEnd type="none" w="sm" len="sm"/>
              <a:tailEnd type="triangle" w="med" len="med"/>
            </a:ln>
          </p:spPr>
        </p:cxnSp>
      </p:grpSp>
      <p:grpSp>
        <p:nvGrpSpPr>
          <p:cNvPr id="2044" name="Google Shape;2044;p290"/>
          <p:cNvGrpSpPr/>
          <p:nvPr/>
        </p:nvGrpSpPr>
        <p:grpSpPr>
          <a:xfrm>
            <a:off x="480843" y="4832695"/>
            <a:ext cx="5066112" cy="258449"/>
            <a:chOff x="480843" y="2628555"/>
            <a:chExt cx="4628790" cy="258449"/>
          </a:xfrm>
        </p:grpSpPr>
        <p:sp>
          <p:nvSpPr>
            <p:cNvPr id="2045" name="Google Shape;2045;p290"/>
            <p:cNvSpPr/>
            <p:nvPr/>
          </p:nvSpPr>
          <p:spPr>
            <a:xfrm>
              <a:off x="480843" y="2628555"/>
              <a:ext cx="897107" cy="233397"/>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solidFill>
                    <a:srgbClr val="C5A5FB"/>
                  </a:solidFill>
                  <a:latin typeface="Inter"/>
                  <a:ea typeface="Inter"/>
                  <a:cs typeface="Inter"/>
                  <a:sym typeface="Inter"/>
                </a:rPr>
                <a:t>/help</a:t>
              </a:r>
              <a:endParaRPr/>
            </a:p>
          </p:txBody>
        </p:sp>
        <p:sp>
          <p:nvSpPr>
            <p:cNvPr id="2046" name="Google Shape;2046;p290"/>
            <p:cNvSpPr txBox="1"/>
            <p:nvPr/>
          </p:nvSpPr>
          <p:spPr>
            <a:xfrm>
              <a:off x="1631301" y="2668996"/>
              <a:ext cx="3478332" cy="218008"/>
            </a:xfrm>
            <a:prstGeom prst="rect">
              <a:avLst/>
            </a:prstGeom>
            <a:noFill/>
            <a:ln>
              <a:noFill/>
            </a:ln>
          </p:spPr>
          <p:txBody>
            <a:bodyPr spcFirstLastPara="1" wrap="square" lIns="0" tIns="0" rIns="0" bIns="0" anchor="ctr" anchorCtr="0">
              <a:spAutoFit/>
            </a:bodyPr>
            <a:lstStyle/>
            <a:p>
              <a:pPr>
                <a:spcAft>
                  <a:spcPts val="500"/>
                </a:spcAft>
                <a:buSzPts val="1000"/>
              </a:pPr>
              <a:r>
                <a:rPr lang="en" sz="1000">
                  <a:solidFill>
                    <a:srgbClr val="FFFFFF"/>
                  </a:solidFill>
                  <a:latin typeface="Inter"/>
                  <a:ea typeface="Inter"/>
                  <a:cs typeface="Inter"/>
                  <a:sym typeface="Inter"/>
                </a:rPr>
                <a:t>General help about GitHub Copilot</a:t>
              </a:r>
              <a:endParaRPr/>
            </a:p>
          </p:txBody>
        </p:sp>
        <p:cxnSp>
          <p:nvCxnSpPr>
            <p:cNvPr id="2047" name="Google Shape;2047;p290"/>
            <p:cNvCxnSpPr/>
            <p:nvPr/>
          </p:nvCxnSpPr>
          <p:spPr>
            <a:xfrm>
              <a:off x="1377950" y="2745287"/>
              <a:ext cx="200025" cy="0"/>
            </a:xfrm>
            <a:prstGeom prst="straightConnector1">
              <a:avLst/>
            </a:prstGeom>
            <a:noFill/>
            <a:ln w="9525" cap="flat" cmpd="sng">
              <a:solidFill>
                <a:srgbClr val="C5A5FB"/>
              </a:solidFill>
              <a:prstDash val="solid"/>
              <a:round/>
              <a:headEnd type="none" w="sm" len="sm"/>
              <a:tailEnd type="triangle" w="med" len="med"/>
            </a:ln>
          </p:spPr>
        </p:cxnSp>
      </p:grpSp>
      <p:grpSp>
        <p:nvGrpSpPr>
          <p:cNvPr id="2048" name="Google Shape;2048;p290"/>
          <p:cNvGrpSpPr/>
          <p:nvPr/>
        </p:nvGrpSpPr>
        <p:grpSpPr>
          <a:xfrm>
            <a:off x="480843" y="2872711"/>
            <a:ext cx="5066112" cy="257404"/>
            <a:chOff x="480843" y="3263398"/>
            <a:chExt cx="4628790" cy="257404"/>
          </a:xfrm>
        </p:grpSpPr>
        <p:sp>
          <p:nvSpPr>
            <p:cNvPr id="2049" name="Google Shape;2049;p290"/>
            <p:cNvSpPr/>
            <p:nvPr/>
          </p:nvSpPr>
          <p:spPr>
            <a:xfrm>
              <a:off x="480843" y="3263398"/>
              <a:ext cx="897107" cy="233397"/>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solidFill>
                    <a:srgbClr val="C5A5FB"/>
                  </a:solidFill>
                  <a:latin typeface="Inter"/>
                  <a:ea typeface="Inter"/>
                  <a:cs typeface="Inter"/>
                  <a:sym typeface="Inter"/>
                </a:rPr>
                <a:t>/terminal</a:t>
              </a:r>
              <a:endParaRPr/>
            </a:p>
          </p:txBody>
        </p:sp>
        <p:sp>
          <p:nvSpPr>
            <p:cNvPr id="2050" name="Google Shape;2050;p290"/>
            <p:cNvSpPr txBox="1"/>
            <p:nvPr/>
          </p:nvSpPr>
          <p:spPr>
            <a:xfrm>
              <a:off x="1631301" y="3302794"/>
              <a:ext cx="3478332" cy="218008"/>
            </a:xfrm>
            <a:prstGeom prst="rect">
              <a:avLst/>
            </a:prstGeom>
            <a:noFill/>
            <a:ln>
              <a:noFill/>
            </a:ln>
          </p:spPr>
          <p:txBody>
            <a:bodyPr spcFirstLastPara="1" wrap="square" lIns="0" tIns="0" rIns="0" bIns="0" anchor="ctr" anchorCtr="0">
              <a:spAutoFit/>
            </a:bodyPr>
            <a:lstStyle/>
            <a:p>
              <a:pPr>
                <a:spcAft>
                  <a:spcPts val="500"/>
                </a:spcAft>
                <a:buSzPts val="1000"/>
              </a:pPr>
              <a:r>
                <a:rPr lang="en" sz="1000">
                  <a:solidFill>
                    <a:srgbClr val="FFFFFF"/>
                  </a:solidFill>
                  <a:latin typeface="Inter"/>
                  <a:ea typeface="Inter"/>
                  <a:cs typeface="Inter"/>
                  <a:sym typeface="Inter"/>
                </a:rPr>
                <a:t>Explain how to do something in the integrated terminal</a:t>
              </a:r>
              <a:endParaRPr/>
            </a:p>
          </p:txBody>
        </p:sp>
        <p:cxnSp>
          <p:nvCxnSpPr>
            <p:cNvPr id="2051" name="Google Shape;2051;p290"/>
            <p:cNvCxnSpPr/>
            <p:nvPr/>
          </p:nvCxnSpPr>
          <p:spPr>
            <a:xfrm>
              <a:off x="1377950" y="3380147"/>
              <a:ext cx="200025" cy="0"/>
            </a:xfrm>
            <a:prstGeom prst="straightConnector1">
              <a:avLst/>
            </a:prstGeom>
            <a:noFill/>
            <a:ln w="9525" cap="flat" cmpd="sng">
              <a:solidFill>
                <a:srgbClr val="C5A5FB"/>
              </a:solidFill>
              <a:prstDash val="solid"/>
              <a:round/>
              <a:headEnd type="none" w="sm" len="sm"/>
              <a:tailEnd type="triangle" w="med" len="med"/>
            </a:ln>
          </p:spPr>
        </p:cxnSp>
      </p:grpSp>
      <p:grpSp>
        <p:nvGrpSpPr>
          <p:cNvPr id="2052" name="Google Shape;2052;p290"/>
          <p:cNvGrpSpPr/>
          <p:nvPr/>
        </p:nvGrpSpPr>
        <p:grpSpPr>
          <a:xfrm>
            <a:off x="480843" y="3890742"/>
            <a:ext cx="5066112" cy="256359"/>
            <a:chOff x="480843" y="3783181"/>
            <a:chExt cx="4628790" cy="256359"/>
          </a:xfrm>
        </p:grpSpPr>
        <p:sp>
          <p:nvSpPr>
            <p:cNvPr id="2053" name="Google Shape;2053;p290"/>
            <p:cNvSpPr/>
            <p:nvPr/>
          </p:nvSpPr>
          <p:spPr>
            <a:xfrm>
              <a:off x="480843" y="3783181"/>
              <a:ext cx="897107" cy="233397"/>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solidFill>
                    <a:srgbClr val="C5A5FB"/>
                  </a:solidFill>
                  <a:latin typeface="Inter"/>
                  <a:ea typeface="Inter"/>
                  <a:cs typeface="Inter"/>
                  <a:sym typeface="Inter"/>
                </a:rPr>
                <a:t>/api</a:t>
              </a:r>
              <a:endParaRPr sz="1100">
                <a:solidFill>
                  <a:srgbClr val="C5A5FB"/>
                </a:solidFill>
                <a:latin typeface="Inter"/>
                <a:ea typeface="Inter"/>
                <a:cs typeface="Inter"/>
                <a:sym typeface="Inter"/>
              </a:endParaRPr>
            </a:p>
          </p:txBody>
        </p:sp>
        <p:sp>
          <p:nvSpPr>
            <p:cNvPr id="2054" name="Google Shape;2054;p290"/>
            <p:cNvSpPr txBox="1"/>
            <p:nvPr/>
          </p:nvSpPr>
          <p:spPr>
            <a:xfrm>
              <a:off x="1631301" y="3821532"/>
              <a:ext cx="3478332" cy="218008"/>
            </a:xfrm>
            <a:prstGeom prst="rect">
              <a:avLst/>
            </a:prstGeom>
            <a:noFill/>
            <a:ln>
              <a:noFill/>
            </a:ln>
          </p:spPr>
          <p:txBody>
            <a:bodyPr spcFirstLastPara="1" wrap="square" lIns="0" tIns="0" rIns="0" bIns="0" anchor="ctr" anchorCtr="0">
              <a:spAutoFit/>
            </a:bodyPr>
            <a:lstStyle/>
            <a:p>
              <a:pPr>
                <a:spcAft>
                  <a:spcPts val="500"/>
                </a:spcAft>
                <a:buSzPts val="1000"/>
              </a:pPr>
              <a:r>
                <a:rPr lang="en" sz="1000">
                  <a:solidFill>
                    <a:srgbClr val="FFFFFF"/>
                  </a:solidFill>
                  <a:latin typeface="Inter"/>
                  <a:ea typeface="Inter"/>
                  <a:cs typeface="Inter"/>
                  <a:sym typeface="Inter"/>
                </a:rPr>
                <a:t>Questions about VS Code extension development</a:t>
              </a:r>
              <a:endParaRPr/>
            </a:p>
          </p:txBody>
        </p:sp>
        <p:cxnSp>
          <p:nvCxnSpPr>
            <p:cNvPr id="2055" name="Google Shape;2055;p290"/>
            <p:cNvCxnSpPr/>
            <p:nvPr/>
          </p:nvCxnSpPr>
          <p:spPr>
            <a:xfrm>
              <a:off x="1377950" y="3899947"/>
              <a:ext cx="200025" cy="0"/>
            </a:xfrm>
            <a:prstGeom prst="straightConnector1">
              <a:avLst/>
            </a:prstGeom>
            <a:noFill/>
            <a:ln w="9525" cap="flat" cmpd="sng">
              <a:solidFill>
                <a:srgbClr val="C5A5FB"/>
              </a:solidFill>
              <a:prstDash val="solid"/>
              <a:round/>
              <a:headEnd type="none" w="sm" len="sm"/>
              <a:tailEnd type="triangle" w="med" len="med"/>
            </a:ln>
          </p:spPr>
        </p:cxnSp>
      </p:grpSp>
      <p:grpSp>
        <p:nvGrpSpPr>
          <p:cNvPr id="2056" name="Google Shape;2056;p290"/>
          <p:cNvGrpSpPr/>
          <p:nvPr/>
        </p:nvGrpSpPr>
        <p:grpSpPr>
          <a:xfrm>
            <a:off x="480843" y="4505188"/>
            <a:ext cx="5066112" cy="255311"/>
            <a:chOff x="480843" y="4533086"/>
            <a:chExt cx="4628790" cy="255311"/>
          </a:xfrm>
        </p:grpSpPr>
        <p:sp>
          <p:nvSpPr>
            <p:cNvPr id="2057" name="Google Shape;2057;p290"/>
            <p:cNvSpPr/>
            <p:nvPr/>
          </p:nvSpPr>
          <p:spPr>
            <a:xfrm>
              <a:off x="480843" y="4533086"/>
              <a:ext cx="897107" cy="233397"/>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solidFill>
                    <a:srgbClr val="C5A5FB"/>
                  </a:solidFill>
                  <a:latin typeface="Inter"/>
                  <a:ea typeface="Inter"/>
                  <a:cs typeface="Inter"/>
                  <a:sym typeface="Inter"/>
                </a:rPr>
                <a:t>/clear</a:t>
              </a:r>
              <a:endParaRPr/>
            </a:p>
          </p:txBody>
        </p:sp>
        <p:sp>
          <p:nvSpPr>
            <p:cNvPr id="2058" name="Google Shape;2058;p290"/>
            <p:cNvSpPr txBox="1"/>
            <p:nvPr/>
          </p:nvSpPr>
          <p:spPr>
            <a:xfrm>
              <a:off x="1631301" y="4570389"/>
              <a:ext cx="3478332" cy="218008"/>
            </a:xfrm>
            <a:prstGeom prst="rect">
              <a:avLst/>
            </a:prstGeom>
            <a:noFill/>
            <a:ln>
              <a:noFill/>
            </a:ln>
          </p:spPr>
          <p:txBody>
            <a:bodyPr spcFirstLastPara="1" wrap="square" lIns="0" tIns="0" rIns="0" bIns="0" anchor="ctr" anchorCtr="0">
              <a:spAutoFit/>
            </a:bodyPr>
            <a:lstStyle/>
            <a:p>
              <a:pPr>
                <a:spcAft>
                  <a:spcPts val="500"/>
                </a:spcAft>
                <a:buSzPts val="1000"/>
              </a:pPr>
              <a:r>
                <a:rPr lang="en" sz="1000">
                  <a:solidFill>
                    <a:srgbClr val="FFFFFF"/>
                  </a:solidFill>
                  <a:latin typeface="Inter"/>
                  <a:ea typeface="Inter"/>
                  <a:cs typeface="Inter"/>
                  <a:sym typeface="Inter"/>
                </a:rPr>
                <a:t>Clear the session</a:t>
              </a:r>
              <a:endParaRPr/>
            </a:p>
          </p:txBody>
        </p:sp>
        <p:cxnSp>
          <p:nvCxnSpPr>
            <p:cNvPr id="2059" name="Google Shape;2059;p290"/>
            <p:cNvCxnSpPr/>
            <p:nvPr/>
          </p:nvCxnSpPr>
          <p:spPr>
            <a:xfrm>
              <a:off x="1377950" y="4649869"/>
              <a:ext cx="200025" cy="0"/>
            </a:xfrm>
            <a:prstGeom prst="straightConnector1">
              <a:avLst/>
            </a:prstGeom>
            <a:noFill/>
            <a:ln w="9525" cap="flat" cmpd="sng">
              <a:solidFill>
                <a:srgbClr val="C5A5FB"/>
              </a:solidFill>
              <a:prstDash val="solid"/>
              <a:round/>
              <a:headEnd type="none" w="sm" len="sm"/>
              <a:tailEnd type="triangle" w="med" len="med"/>
            </a:ln>
          </p:spPr>
        </p:cxnSp>
      </p:grpSp>
      <p:sp>
        <p:nvSpPr>
          <p:cNvPr id="2060" name="Google Shape;2060;p290"/>
          <p:cNvSpPr/>
          <p:nvPr/>
        </p:nvSpPr>
        <p:spPr>
          <a:xfrm>
            <a:off x="510350" y="1157661"/>
            <a:ext cx="3213862" cy="318300"/>
          </a:xfrm>
          <a:prstGeom prst="rect">
            <a:avLst/>
          </a:prstGeom>
          <a:noFill/>
          <a:ln>
            <a:noFill/>
          </a:ln>
        </p:spPr>
        <p:txBody>
          <a:bodyPr spcFirstLastPara="1" wrap="square" lIns="0" tIns="34275" rIns="68575" bIns="34275" anchor="t" anchorCtr="0">
            <a:noAutofit/>
          </a:bodyPr>
          <a:lstStyle/>
          <a:p>
            <a:pPr>
              <a:buSzPts val="1400"/>
            </a:pPr>
            <a:r>
              <a:rPr lang="en" sz="1200">
                <a:solidFill>
                  <a:srgbClr val="FFFFFF"/>
                </a:solidFill>
                <a:latin typeface="Inter"/>
                <a:ea typeface="Inter"/>
                <a:cs typeface="Inter"/>
                <a:sym typeface="Inter"/>
              </a:rPr>
              <a:t>Slash commands  (Workspace agent)</a:t>
            </a:r>
            <a:endParaRPr sz="1200">
              <a:solidFill>
                <a:srgbClr val="FFFFFF"/>
              </a:solidFill>
              <a:latin typeface="Inter"/>
              <a:ea typeface="Inter"/>
              <a:cs typeface="Inter"/>
              <a:sym typeface="Inter"/>
            </a:endParaRPr>
          </a:p>
        </p:txBody>
      </p:sp>
      <p:grpSp>
        <p:nvGrpSpPr>
          <p:cNvPr id="2061" name="Google Shape;2061;p290"/>
          <p:cNvGrpSpPr/>
          <p:nvPr/>
        </p:nvGrpSpPr>
        <p:grpSpPr>
          <a:xfrm>
            <a:off x="480843" y="2166527"/>
            <a:ext cx="5066112" cy="259494"/>
            <a:chOff x="480843" y="1993712"/>
            <a:chExt cx="4628790" cy="259494"/>
          </a:xfrm>
        </p:grpSpPr>
        <p:sp>
          <p:nvSpPr>
            <p:cNvPr id="2062" name="Google Shape;2062;p290"/>
            <p:cNvSpPr/>
            <p:nvPr/>
          </p:nvSpPr>
          <p:spPr>
            <a:xfrm>
              <a:off x="480843" y="1993712"/>
              <a:ext cx="897107" cy="233397"/>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solidFill>
                    <a:srgbClr val="C5A5FB"/>
                  </a:solidFill>
                  <a:latin typeface="Inter"/>
                  <a:ea typeface="Inter"/>
                  <a:cs typeface="Inter"/>
                  <a:sym typeface="Inter"/>
                </a:rPr>
                <a:t>/new</a:t>
              </a:r>
              <a:endParaRPr/>
            </a:p>
          </p:txBody>
        </p:sp>
        <p:sp>
          <p:nvSpPr>
            <p:cNvPr id="2063" name="Google Shape;2063;p290"/>
            <p:cNvSpPr txBox="1"/>
            <p:nvPr/>
          </p:nvSpPr>
          <p:spPr>
            <a:xfrm>
              <a:off x="1631301" y="2035198"/>
              <a:ext cx="3478332" cy="218008"/>
            </a:xfrm>
            <a:prstGeom prst="rect">
              <a:avLst/>
            </a:prstGeom>
            <a:noFill/>
            <a:ln>
              <a:noFill/>
            </a:ln>
          </p:spPr>
          <p:txBody>
            <a:bodyPr spcFirstLastPara="1" wrap="square" lIns="0" tIns="0" rIns="0" bIns="0" anchor="ctr" anchorCtr="0">
              <a:spAutoFit/>
            </a:bodyPr>
            <a:lstStyle/>
            <a:p>
              <a:pPr>
                <a:spcAft>
                  <a:spcPts val="500"/>
                </a:spcAft>
                <a:buSzPts val="1000"/>
              </a:pPr>
              <a:r>
                <a:rPr lang="en" sz="1000">
                  <a:solidFill>
                    <a:srgbClr val="FFFFFF"/>
                  </a:solidFill>
                  <a:latin typeface="Inter"/>
                  <a:ea typeface="Inter"/>
                  <a:cs typeface="Inter"/>
                  <a:sym typeface="Inter"/>
                </a:rPr>
                <a:t>Create a new project based on a natural language description</a:t>
              </a:r>
              <a:endParaRPr/>
            </a:p>
          </p:txBody>
        </p:sp>
        <p:cxnSp>
          <p:nvCxnSpPr>
            <p:cNvPr id="2064" name="Google Shape;2064;p290"/>
            <p:cNvCxnSpPr/>
            <p:nvPr/>
          </p:nvCxnSpPr>
          <p:spPr>
            <a:xfrm>
              <a:off x="1377950" y="2110427"/>
              <a:ext cx="200025" cy="0"/>
            </a:xfrm>
            <a:prstGeom prst="straightConnector1">
              <a:avLst/>
            </a:prstGeom>
            <a:noFill/>
            <a:ln w="9525" cap="flat" cmpd="sng">
              <a:solidFill>
                <a:srgbClr val="C5A5FB"/>
              </a:solidFill>
              <a:prstDash val="solid"/>
              <a:round/>
              <a:headEnd type="none" w="sm" len="sm"/>
              <a:tailEnd type="triangle" w="med" len="med"/>
            </a:ln>
          </p:spPr>
        </p:cxnSp>
      </p:grpSp>
      <p:grpSp>
        <p:nvGrpSpPr>
          <p:cNvPr id="2065" name="Google Shape;2065;p290"/>
          <p:cNvGrpSpPr/>
          <p:nvPr/>
        </p:nvGrpSpPr>
        <p:grpSpPr>
          <a:xfrm>
            <a:off x="480843" y="2519619"/>
            <a:ext cx="5066112" cy="259494"/>
            <a:chOff x="480843" y="1993712"/>
            <a:chExt cx="4628790" cy="259494"/>
          </a:xfrm>
        </p:grpSpPr>
        <p:sp>
          <p:nvSpPr>
            <p:cNvPr id="2066" name="Google Shape;2066;p290"/>
            <p:cNvSpPr/>
            <p:nvPr/>
          </p:nvSpPr>
          <p:spPr>
            <a:xfrm>
              <a:off x="480843" y="1993712"/>
              <a:ext cx="897107" cy="233397"/>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91425" tIns="91425" rIns="91425" bIns="91425" anchor="ctr" anchorCtr="0">
              <a:noAutofit/>
            </a:bodyPr>
            <a:lstStyle/>
            <a:p>
              <a:pPr>
                <a:buSzPts val="800"/>
              </a:pPr>
              <a:r>
                <a:rPr lang="en" sz="800">
                  <a:solidFill>
                    <a:srgbClr val="C5A5FB"/>
                  </a:solidFill>
                  <a:latin typeface="Inter"/>
                  <a:ea typeface="Inter"/>
                  <a:cs typeface="Inter"/>
                  <a:sym typeface="Inter"/>
                </a:rPr>
                <a:t>/newNotebook</a:t>
              </a:r>
              <a:endParaRPr sz="1000"/>
            </a:p>
          </p:txBody>
        </p:sp>
        <p:sp>
          <p:nvSpPr>
            <p:cNvPr id="2067" name="Google Shape;2067;p290"/>
            <p:cNvSpPr txBox="1"/>
            <p:nvPr/>
          </p:nvSpPr>
          <p:spPr>
            <a:xfrm>
              <a:off x="1631301" y="2035198"/>
              <a:ext cx="3478332" cy="218008"/>
            </a:xfrm>
            <a:prstGeom prst="rect">
              <a:avLst/>
            </a:prstGeom>
            <a:noFill/>
            <a:ln>
              <a:noFill/>
            </a:ln>
          </p:spPr>
          <p:txBody>
            <a:bodyPr spcFirstLastPara="1" wrap="square" lIns="0" tIns="0" rIns="0" bIns="0" anchor="ctr" anchorCtr="0">
              <a:spAutoFit/>
            </a:bodyPr>
            <a:lstStyle/>
            <a:p>
              <a:pPr>
                <a:spcAft>
                  <a:spcPts val="500"/>
                </a:spcAft>
                <a:buSzPts val="1000"/>
              </a:pPr>
              <a:r>
                <a:rPr lang="en" sz="1000">
                  <a:solidFill>
                    <a:srgbClr val="FFFFFF"/>
                  </a:solidFill>
                  <a:latin typeface="Inter"/>
                  <a:ea typeface="Inter"/>
                  <a:cs typeface="Inter"/>
                  <a:sym typeface="Inter"/>
                </a:rPr>
                <a:t>Create a new Jupyter Notebook based on your description</a:t>
              </a:r>
              <a:endParaRPr/>
            </a:p>
          </p:txBody>
        </p:sp>
        <p:cxnSp>
          <p:nvCxnSpPr>
            <p:cNvPr id="2068" name="Google Shape;2068;p290"/>
            <p:cNvCxnSpPr/>
            <p:nvPr/>
          </p:nvCxnSpPr>
          <p:spPr>
            <a:xfrm>
              <a:off x="1377950" y="2110427"/>
              <a:ext cx="200025" cy="0"/>
            </a:xfrm>
            <a:prstGeom prst="straightConnector1">
              <a:avLst/>
            </a:prstGeom>
            <a:noFill/>
            <a:ln w="9525" cap="flat" cmpd="sng">
              <a:solidFill>
                <a:srgbClr val="C5A5FB"/>
              </a:solidFill>
              <a:prstDash val="solid"/>
              <a:round/>
              <a:headEnd type="none" w="sm" len="sm"/>
              <a:tailEnd type="triangle" w="med" len="med"/>
            </a:ln>
          </p:spPr>
        </p:cxnSp>
      </p:grpSp>
      <p:grpSp>
        <p:nvGrpSpPr>
          <p:cNvPr id="2069" name="Google Shape;2069;p290"/>
          <p:cNvGrpSpPr/>
          <p:nvPr/>
        </p:nvGrpSpPr>
        <p:grpSpPr>
          <a:xfrm>
            <a:off x="480843" y="3223714"/>
            <a:ext cx="5066112" cy="257404"/>
            <a:chOff x="480843" y="3263398"/>
            <a:chExt cx="4628790" cy="257404"/>
          </a:xfrm>
        </p:grpSpPr>
        <p:sp>
          <p:nvSpPr>
            <p:cNvPr id="2070" name="Google Shape;2070;p290"/>
            <p:cNvSpPr/>
            <p:nvPr/>
          </p:nvSpPr>
          <p:spPr>
            <a:xfrm>
              <a:off x="480843" y="3263398"/>
              <a:ext cx="897107" cy="233397"/>
            </a:xfrm>
            <a:prstGeom prst="roundRect">
              <a:avLst>
                <a:gd name="adj" fmla="val 50000"/>
              </a:avLst>
            </a:prstGeom>
            <a:noFill/>
            <a:ln w="9525" cap="flat" cmpd="sng">
              <a:solidFill>
                <a:srgbClr val="C5A5FB"/>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solidFill>
                    <a:srgbClr val="C5A5FB"/>
                  </a:solidFill>
                  <a:latin typeface="Inter"/>
                  <a:ea typeface="Inter"/>
                  <a:cs typeface="Inter"/>
                  <a:sym typeface="Inter"/>
                </a:rPr>
                <a:t>/tests</a:t>
              </a:r>
              <a:endParaRPr/>
            </a:p>
          </p:txBody>
        </p:sp>
        <p:sp>
          <p:nvSpPr>
            <p:cNvPr id="2071" name="Google Shape;2071;p290"/>
            <p:cNvSpPr txBox="1"/>
            <p:nvPr/>
          </p:nvSpPr>
          <p:spPr>
            <a:xfrm>
              <a:off x="1631301" y="3302794"/>
              <a:ext cx="3478332" cy="218008"/>
            </a:xfrm>
            <a:prstGeom prst="rect">
              <a:avLst/>
            </a:prstGeom>
            <a:noFill/>
            <a:ln>
              <a:noFill/>
            </a:ln>
          </p:spPr>
          <p:txBody>
            <a:bodyPr spcFirstLastPara="1" wrap="square" lIns="0" tIns="0" rIns="0" bIns="0" anchor="ctr" anchorCtr="0">
              <a:spAutoFit/>
            </a:bodyPr>
            <a:lstStyle/>
            <a:p>
              <a:pPr>
                <a:spcAft>
                  <a:spcPts val="500"/>
                </a:spcAft>
                <a:buSzPts val="1000"/>
              </a:pPr>
              <a:r>
                <a:rPr lang="en" sz="1000">
                  <a:solidFill>
                    <a:srgbClr val="FFFFFF"/>
                  </a:solidFill>
                  <a:latin typeface="Inter"/>
                  <a:ea typeface="Inter"/>
                  <a:cs typeface="Inter"/>
                  <a:sym typeface="Inter"/>
                </a:rPr>
                <a:t>Generate unit tests for the selected code</a:t>
              </a:r>
              <a:endParaRPr/>
            </a:p>
          </p:txBody>
        </p:sp>
        <p:cxnSp>
          <p:nvCxnSpPr>
            <p:cNvPr id="2072" name="Google Shape;2072;p290"/>
            <p:cNvCxnSpPr/>
            <p:nvPr/>
          </p:nvCxnSpPr>
          <p:spPr>
            <a:xfrm>
              <a:off x="1377950" y="3380147"/>
              <a:ext cx="200025" cy="0"/>
            </a:xfrm>
            <a:prstGeom prst="straightConnector1">
              <a:avLst/>
            </a:prstGeom>
            <a:noFill/>
            <a:ln w="9525" cap="flat" cmpd="sng">
              <a:solidFill>
                <a:srgbClr val="C5A5FB"/>
              </a:solidFill>
              <a:prstDash val="solid"/>
              <a:round/>
              <a:headEnd type="none" w="sm" len="sm"/>
              <a:tailEnd type="triangle" w="med" len="med"/>
            </a:ln>
          </p:spPr>
        </p:cxnSp>
      </p:grpSp>
      <p:sp>
        <p:nvSpPr>
          <p:cNvPr id="2073" name="Google Shape;2073;p290"/>
          <p:cNvSpPr/>
          <p:nvPr/>
        </p:nvSpPr>
        <p:spPr>
          <a:xfrm>
            <a:off x="510350" y="3585309"/>
            <a:ext cx="3213862" cy="318300"/>
          </a:xfrm>
          <a:prstGeom prst="rect">
            <a:avLst/>
          </a:prstGeom>
          <a:noFill/>
          <a:ln>
            <a:noFill/>
          </a:ln>
        </p:spPr>
        <p:txBody>
          <a:bodyPr spcFirstLastPara="1" wrap="square" lIns="0" tIns="34275" rIns="68575" bIns="34275" anchor="t" anchorCtr="0">
            <a:noAutofit/>
          </a:bodyPr>
          <a:lstStyle/>
          <a:p>
            <a:pPr>
              <a:buSzPts val="1400"/>
            </a:pPr>
            <a:r>
              <a:rPr lang="en" sz="1200">
                <a:solidFill>
                  <a:srgbClr val="FFFFFF"/>
                </a:solidFill>
                <a:latin typeface="Inter"/>
                <a:ea typeface="Inter"/>
                <a:cs typeface="Inter"/>
                <a:sym typeface="Inter"/>
              </a:rPr>
              <a:t>Slash commands  (vscode agent)</a:t>
            </a:r>
            <a:endParaRPr sz="1200">
              <a:solidFill>
                <a:srgbClr val="FFFFFF"/>
              </a:solidFill>
              <a:latin typeface="Inter"/>
              <a:ea typeface="Inter"/>
              <a:cs typeface="Inter"/>
              <a:sym typeface="Inter"/>
            </a:endParaRPr>
          </a:p>
        </p:txBody>
      </p:sp>
      <p:sp>
        <p:nvSpPr>
          <p:cNvPr id="2074" name="Google Shape;2074;p290"/>
          <p:cNvSpPr/>
          <p:nvPr/>
        </p:nvSpPr>
        <p:spPr>
          <a:xfrm>
            <a:off x="510350" y="4232250"/>
            <a:ext cx="3213862" cy="318300"/>
          </a:xfrm>
          <a:prstGeom prst="rect">
            <a:avLst/>
          </a:prstGeom>
          <a:noFill/>
          <a:ln>
            <a:noFill/>
          </a:ln>
        </p:spPr>
        <p:txBody>
          <a:bodyPr spcFirstLastPara="1" wrap="square" lIns="0" tIns="34275" rIns="68575" bIns="34275" anchor="t" anchorCtr="0">
            <a:noAutofit/>
          </a:bodyPr>
          <a:lstStyle/>
          <a:p>
            <a:pPr>
              <a:buSzPts val="1400"/>
            </a:pPr>
            <a:r>
              <a:rPr lang="en" sz="1200">
                <a:solidFill>
                  <a:srgbClr val="FFFFFF"/>
                </a:solidFill>
                <a:latin typeface="Inter"/>
                <a:ea typeface="Inter"/>
                <a:cs typeface="Inter"/>
                <a:sym typeface="Inter"/>
              </a:rPr>
              <a:t>Slash commands</a:t>
            </a:r>
            <a:endParaRPr sz="1200">
              <a:solidFill>
                <a:srgbClr val="FFFFFF"/>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2B595-BF69-45D7-7884-BFFD4E906291}"/>
              </a:ext>
            </a:extLst>
          </p:cNvPr>
          <p:cNvPicPr>
            <a:picLocks noChangeAspect="1"/>
          </p:cNvPicPr>
          <p:nvPr/>
        </p:nvPicPr>
        <p:blipFill>
          <a:blip r:embed="rId2"/>
          <a:stretch>
            <a:fillRect/>
          </a:stretch>
        </p:blipFill>
        <p:spPr>
          <a:xfrm>
            <a:off x="0" y="774552"/>
            <a:ext cx="9144000" cy="3550022"/>
          </a:xfrm>
          <a:prstGeom prst="rect">
            <a:avLst/>
          </a:prstGeom>
        </p:spPr>
      </p:pic>
    </p:spTree>
    <p:extLst>
      <p:ext uri="{BB962C8B-B14F-4D97-AF65-F5344CB8AC3E}">
        <p14:creationId xmlns:p14="http://schemas.microsoft.com/office/powerpoint/2010/main" val="451319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8A0D4F-2DD6-FC32-03A7-697FBB00A28C}"/>
              </a:ext>
            </a:extLst>
          </p:cNvPr>
          <p:cNvSpPr txBox="1"/>
          <p:nvPr/>
        </p:nvSpPr>
        <p:spPr>
          <a:xfrm>
            <a:off x="634701" y="516367"/>
            <a:ext cx="4399878" cy="523220"/>
          </a:xfrm>
          <a:prstGeom prst="rect">
            <a:avLst/>
          </a:prstGeom>
          <a:noFill/>
        </p:spPr>
        <p:txBody>
          <a:bodyPr wrap="square">
            <a:spAutoFit/>
          </a:bodyPr>
          <a:lstStyle/>
          <a:p>
            <a:pPr algn="l"/>
            <a:r>
              <a:rPr lang="en-US" sz="2400" b="1" i="0">
                <a:solidFill>
                  <a:schemeClr val="tx1"/>
                </a:solidFill>
                <a:effectLst/>
                <a:latin typeface="AllianceNo1"/>
              </a:rPr>
              <a:t>     </a:t>
            </a:r>
            <a:r>
              <a:rPr lang="en-US" sz="2800" b="1" i="0">
                <a:solidFill>
                  <a:schemeClr val="tx1"/>
                </a:solidFill>
                <a:effectLst/>
                <a:latin typeface="AllianceNo1"/>
              </a:rPr>
              <a:t>GitHub Copilot Labs</a:t>
            </a:r>
            <a:endParaRPr lang="en-US" sz="2400" b="1" i="0">
              <a:solidFill>
                <a:schemeClr val="tx1"/>
              </a:solidFill>
              <a:effectLst/>
              <a:latin typeface="AllianceNo1"/>
            </a:endParaRPr>
          </a:p>
        </p:txBody>
      </p:sp>
      <p:pic>
        <p:nvPicPr>
          <p:cNvPr id="4" name="Picture 3">
            <a:extLst>
              <a:ext uri="{FF2B5EF4-FFF2-40B4-BE49-F238E27FC236}">
                <a16:creationId xmlns:a16="http://schemas.microsoft.com/office/drawing/2014/main" id="{980A21DC-6A93-9B85-8A8C-B96AB91FD094}"/>
              </a:ext>
            </a:extLst>
          </p:cNvPr>
          <p:cNvPicPr>
            <a:picLocks noChangeAspect="1"/>
          </p:cNvPicPr>
          <p:nvPr/>
        </p:nvPicPr>
        <p:blipFill>
          <a:blip r:embed="rId2"/>
          <a:stretch>
            <a:fillRect/>
          </a:stretch>
        </p:blipFill>
        <p:spPr>
          <a:xfrm>
            <a:off x="358236" y="475939"/>
            <a:ext cx="552930" cy="485499"/>
          </a:xfrm>
          <a:prstGeom prst="rect">
            <a:avLst/>
          </a:prstGeom>
        </p:spPr>
      </p:pic>
      <p:sp>
        <p:nvSpPr>
          <p:cNvPr id="6" name="TextBox 5">
            <a:extLst>
              <a:ext uri="{FF2B5EF4-FFF2-40B4-BE49-F238E27FC236}">
                <a16:creationId xmlns:a16="http://schemas.microsoft.com/office/drawing/2014/main" id="{59F7067C-2BB7-4A29-90C0-11785D7356C6}"/>
              </a:ext>
            </a:extLst>
          </p:cNvPr>
          <p:cNvSpPr txBox="1"/>
          <p:nvPr/>
        </p:nvSpPr>
        <p:spPr>
          <a:xfrm>
            <a:off x="172121" y="1376980"/>
            <a:ext cx="5615493" cy="1938992"/>
          </a:xfrm>
          <a:prstGeom prst="rect">
            <a:avLst/>
          </a:prstGeom>
          <a:noFill/>
        </p:spPr>
        <p:txBody>
          <a:bodyPr wrap="square">
            <a:spAutoFit/>
          </a:bodyPr>
          <a:lstStyle/>
          <a:p>
            <a:r>
              <a:rPr lang="en-US" sz="2000" b="1">
                <a:solidFill>
                  <a:schemeClr val="tx1"/>
                </a:solidFill>
              </a:rPr>
              <a:t>Current Copilot Labs Features: </a:t>
            </a:r>
          </a:p>
          <a:p>
            <a:pPr marL="285750" indent="-285750">
              <a:buFont typeface="Wingdings" panose="05000000000000000000" pitchFamily="2" charset="2"/>
              <a:buChar char="§"/>
            </a:pPr>
            <a:endParaRPr lang="en-US" sz="2000" b="1">
              <a:solidFill>
                <a:schemeClr val="tx1"/>
              </a:solidFill>
            </a:endParaRPr>
          </a:p>
          <a:p>
            <a:pPr marL="285750" indent="-285750">
              <a:buFont typeface="Wingdings" panose="05000000000000000000" pitchFamily="2" charset="2"/>
              <a:buChar char="§"/>
            </a:pPr>
            <a:r>
              <a:rPr lang="en-US" sz="2000" b="1">
                <a:solidFill>
                  <a:schemeClr val="tx1"/>
                </a:solidFill>
              </a:rPr>
              <a:t>•  Code explanation</a:t>
            </a:r>
          </a:p>
          <a:p>
            <a:pPr marL="285750" indent="-285750">
              <a:buFont typeface="Wingdings" panose="05000000000000000000" pitchFamily="2" charset="2"/>
              <a:buChar char="§"/>
            </a:pPr>
            <a:r>
              <a:rPr lang="en-US" sz="2000" b="1">
                <a:solidFill>
                  <a:schemeClr val="tx1"/>
                </a:solidFill>
              </a:rPr>
              <a:t>•  Code translation</a:t>
            </a:r>
          </a:p>
          <a:p>
            <a:pPr marL="285750" indent="-285750">
              <a:buFont typeface="Wingdings" panose="05000000000000000000" pitchFamily="2" charset="2"/>
              <a:buChar char="§"/>
            </a:pPr>
            <a:r>
              <a:rPr lang="en-US" sz="2000" b="1">
                <a:solidFill>
                  <a:schemeClr val="tx1"/>
                </a:solidFill>
              </a:rPr>
              <a:t>•  IDE Brushes</a:t>
            </a:r>
          </a:p>
          <a:p>
            <a:pPr marL="285750" indent="-285750">
              <a:buFont typeface="Wingdings" panose="05000000000000000000" pitchFamily="2" charset="2"/>
              <a:buChar char="§"/>
            </a:pPr>
            <a:r>
              <a:rPr lang="en-US" sz="2000" b="1">
                <a:solidFill>
                  <a:schemeClr val="tx1"/>
                </a:solidFill>
              </a:rPr>
              <a:t>•  Test generation</a:t>
            </a:r>
            <a:endParaRPr lang="en-US" b="1">
              <a:solidFill>
                <a:schemeClr val="tx1"/>
              </a:solidFill>
            </a:endParaRPr>
          </a:p>
        </p:txBody>
      </p:sp>
    </p:spTree>
    <p:extLst>
      <p:ext uri="{BB962C8B-B14F-4D97-AF65-F5344CB8AC3E}">
        <p14:creationId xmlns:p14="http://schemas.microsoft.com/office/powerpoint/2010/main" val="1169832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3"/>
        <p:cNvGrpSpPr/>
        <p:nvPr/>
      </p:nvGrpSpPr>
      <p:grpSpPr>
        <a:xfrm>
          <a:off x="0" y="0"/>
          <a:ext cx="0" cy="0"/>
          <a:chOff x="0" y="0"/>
          <a:chExt cx="0" cy="0"/>
        </a:xfrm>
      </p:grpSpPr>
      <p:pic>
        <p:nvPicPr>
          <p:cNvPr id="1645" name="Google Shape;1645;p272"/>
          <p:cNvPicPr preferRelativeResize="0"/>
          <p:nvPr/>
        </p:nvPicPr>
        <p:blipFill rotWithShape="1">
          <a:blip r:embed="rId4">
            <a:alphaModFix/>
          </a:blip>
          <a:srcRect/>
          <a:stretch/>
        </p:blipFill>
        <p:spPr>
          <a:xfrm>
            <a:off x="1037200" y="1849307"/>
            <a:ext cx="4995548" cy="627049"/>
          </a:xfrm>
          <a:prstGeom prst="rect">
            <a:avLst/>
          </a:prstGeom>
          <a:noFill/>
          <a:ln>
            <a:noFill/>
          </a:ln>
        </p:spPr>
      </p:pic>
      <p:sp>
        <p:nvSpPr>
          <p:cNvPr id="5" name="Subtitle 4">
            <a:extLst>
              <a:ext uri="{FF2B5EF4-FFF2-40B4-BE49-F238E27FC236}">
                <a16:creationId xmlns:a16="http://schemas.microsoft.com/office/drawing/2014/main" id="{07708079-E2BE-BD89-0577-858193EF5A31}"/>
              </a:ext>
            </a:extLst>
          </p:cNvPr>
          <p:cNvSpPr txBox="1">
            <a:spLocks/>
          </p:cNvSpPr>
          <p:nvPr/>
        </p:nvSpPr>
        <p:spPr>
          <a:xfrm>
            <a:off x="699785" y="4342376"/>
            <a:ext cx="5120700" cy="594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5pPr>
            <a:lvl6pPr marL="2743200" marR="0" lvl="5" indent="-314325" algn="l" rtl="0">
              <a:lnSpc>
                <a:spcPct val="90000"/>
              </a:lnSpc>
              <a:spcBef>
                <a:spcPts val="0"/>
              </a:spcBef>
              <a:spcAft>
                <a:spcPts val="0"/>
              </a:spcAft>
              <a:buClr>
                <a:schemeClr val="dk1"/>
              </a:buClr>
              <a:buSzPts val="1400"/>
              <a:buFont typeface="Arial"/>
              <a:buNone/>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0"/>
              </a:spcBef>
              <a:spcAft>
                <a:spcPts val="0"/>
              </a:spcAft>
              <a:buClr>
                <a:schemeClr val="dk1"/>
              </a:buClr>
              <a:buSzPts val="1400"/>
              <a:buFont typeface="Arial"/>
              <a:buNone/>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0"/>
              </a:spcBef>
              <a:spcAft>
                <a:spcPts val="0"/>
              </a:spcAft>
              <a:buClr>
                <a:schemeClr val="dk1"/>
              </a:buClr>
              <a:buSzPts val="1400"/>
              <a:buFont typeface="Arial"/>
              <a:buNone/>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0"/>
              </a:spcBef>
              <a:spcAft>
                <a:spcPts val="0"/>
              </a:spcAft>
              <a:buClr>
                <a:schemeClr val="dk1"/>
              </a:buClr>
              <a:buSzPts val="1400"/>
              <a:buFont typeface="Arial"/>
              <a:buNone/>
              <a:defRPr sz="1350" b="0" i="0" u="none" strike="noStrike" cap="none">
                <a:solidFill>
                  <a:schemeClr val="dk1"/>
                </a:solidFill>
                <a:latin typeface="Calibri"/>
                <a:ea typeface="Calibri"/>
                <a:cs typeface="Calibri"/>
                <a:sym typeface="Calibri"/>
              </a:defRPr>
            </a:lvl9pPr>
          </a:lstStyle>
          <a:p>
            <a:pPr marL="457200" marR="0" lvl="0" indent="-228600" algn="l" defTabSz="914400" rtl="0" eaLnBrk="1" fontAlgn="auto" latinLnBrk="0" hangingPunct="1">
              <a:lnSpc>
                <a:spcPct val="100000"/>
              </a:lnSpc>
              <a:spcBef>
                <a:spcPts val="0"/>
              </a:spcBef>
              <a:spcAft>
                <a:spcPts val="0"/>
              </a:spcAft>
              <a:buClr>
                <a:srgbClr val="FEFFFE"/>
              </a:buClr>
              <a:buSzPts val="1600"/>
              <a:buFont typeface="Arial"/>
              <a:buNone/>
              <a:tabLst/>
              <a:defRPr/>
            </a:pPr>
            <a:r>
              <a:rPr kumimoji="0" lang="en-US" sz="1600" b="0" i="0" u="none" strike="noStrike" kern="0" cap="none" spc="0" normalizeH="0" baseline="0" noProof="0" dirty="0">
                <a:ln>
                  <a:noFill/>
                </a:ln>
                <a:solidFill>
                  <a:srgbClr val="FEFFFE"/>
                </a:solidFill>
                <a:effectLst/>
                <a:uLnTx/>
                <a:uFillTx/>
                <a:latin typeface="Arial"/>
                <a:cs typeface="Arial"/>
                <a:sym typeface="Arial"/>
              </a:rPr>
              <a:t>Presented by </a:t>
            </a:r>
            <a:r>
              <a:rPr lang="en-US">
                <a:solidFill>
                  <a:srgbClr val="FEFFFE"/>
                </a:solidFill>
              </a:rPr>
              <a:t>Ramesh</a:t>
            </a:r>
            <a:endParaRPr kumimoji="0" lang="en-IN" sz="1600" b="0" i="0" u="none" strike="noStrike" kern="0" cap="none" spc="0" normalizeH="0" baseline="0" noProof="0" dirty="0">
              <a:ln>
                <a:noFill/>
              </a:ln>
              <a:solidFill>
                <a:srgbClr val="FEFFFE"/>
              </a:solidFill>
              <a:effectLst/>
              <a:uLnTx/>
              <a:uFillTx/>
              <a:latin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Introducing GitHub Copilot X · GitHub">
            <a:extLst>
              <a:ext uri="{FF2B5EF4-FFF2-40B4-BE49-F238E27FC236}">
                <a16:creationId xmlns:a16="http://schemas.microsoft.com/office/drawing/2014/main" id="{12742570-1602-7490-294E-59E3A3D4C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038"/>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3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578"/>
        <p:cNvGrpSpPr/>
        <p:nvPr/>
      </p:nvGrpSpPr>
      <p:grpSpPr>
        <a:xfrm>
          <a:off x="0" y="0"/>
          <a:ext cx="0" cy="0"/>
          <a:chOff x="0" y="0"/>
          <a:chExt cx="0" cy="0"/>
        </a:xfrm>
      </p:grpSpPr>
      <p:sp>
        <p:nvSpPr>
          <p:cNvPr id="5579" name="Google Shape;5579;p364"/>
          <p:cNvSpPr txBox="1"/>
          <p:nvPr/>
        </p:nvSpPr>
        <p:spPr>
          <a:xfrm>
            <a:off x="338025" y="717499"/>
            <a:ext cx="7068000" cy="426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1500"/>
              </a:spcBef>
              <a:spcAft>
                <a:spcPts val="0"/>
              </a:spcAft>
              <a:buClr>
                <a:srgbClr val="000000"/>
              </a:buClr>
              <a:buSzPts val="1400"/>
              <a:buFont typeface="Arial"/>
              <a:buNone/>
            </a:pPr>
            <a:r>
              <a:rPr lang="en-US" sz="1400" b="0" i="0" u="none" strike="noStrike" cap="none">
                <a:solidFill>
                  <a:schemeClr val="dk2"/>
                </a:solidFill>
                <a:latin typeface="Roboto Mono"/>
                <a:ea typeface="Roboto Mono"/>
                <a:cs typeface="Roboto Mono"/>
                <a:sym typeface="Roboto Mono"/>
              </a:rPr>
              <a:t>the future of AI-powered software development</a:t>
            </a:r>
            <a:endParaRPr sz="1400" b="0" i="0" u="none" strike="noStrike" cap="none">
              <a:solidFill>
                <a:schemeClr val="dk2"/>
              </a:solidFill>
              <a:latin typeface="Roboto Mono"/>
              <a:ea typeface="Roboto Mono"/>
              <a:cs typeface="Roboto Mono"/>
              <a:sym typeface="Roboto Mono"/>
            </a:endParaRPr>
          </a:p>
        </p:txBody>
      </p:sp>
      <p:sp>
        <p:nvSpPr>
          <p:cNvPr id="5580" name="Google Shape;5580;p364"/>
          <p:cNvSpPr txBox="1">
            <a:spLocks noGrp="1"/>
          </p:cNvSpPr>
          <p:nvPr>
            <p:ph type="title"/>
          </p:nvPr>
        </p:nvSpPr>
        <p:spPr>
          <a:xfrm>
            <a:off x="286185" y="331832"/>
            <a:ext cx="4071000" cy="5337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2700"/>
              <a:buFont typeface="Quattrocento Sans"/>
              <a:buNone/>
            </a:pPr>
            <a:r>
              <a:rPr lang="en-US" sz="3600" b="1" i="0" u="none" strike="noStrike" cap="none" dirty="0">
                <a:solidFill>
                  <a:schemeClr val="tx1"/>
                </a:solidFill>
                <a:latin typeface="Arial"/>
                <a:ea typeface="Arial"/>
                <a:cs typeface="Arial"/>
                <a:sym typeface="Arial"/>
              </a:rPr>
              <a:t>GitHub Copilot X</a:t>
            </a:r>
            <a:endParaRPr sz="3600" b="1" i="0" u="none" strike="noStrike" cap="none" dirty="0">
              <a:solidFill>
                <a:schemeClr val="tx1"/>
              </a:solidFill>
              <a:latin typeface="Arial"/>
              <a:ea typeface="Arial"/>
              <a:cs typeface="Arial"/>
              <a:sym typeface="Arial"/>
            </a:endParaRPr>
          </a:p>
        </p:txBody>
      </p:sp>
      <p:sp>
        <p:nvSpPr>
          <p:cNvPr id="5581" name="Google Shape;5581;p364"/>
          <p:cNvSpPr txBox="1"/>
          <p:nvPr/>
        </p:nvSpPr>
        <p:spPr>
          <a:xfrm>
            <a:off x="286186" y="4834727"/>
            <a:ext cx="184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582" name="Google Shape;5582;p364" descr="GitHub (@github) / Twitter"/>
          <p:cNvPicPr preferRelativeResize="0"/>
          <p:nvPr/>
        </p:nvPicPr>
        <p:blipFill rotWithShape="1">
          <a:blip r:embed="rId3">
            <a:alphaModFix/>
          </a:blip>
          <a:srcRect l="31696" t="20198" r="31965" b="19542"/>
          <a:stretch/>
        </p:blipFill>
        <p:spPr>
          <a:xfrm>
            <a:off x="5359179" y="1529559"/>
            <a:ext cx="3005592" cy="2806315"/>
          </a:xfrm>
          <a:prstGeom prst="rect">
            <a:avLst/>
          </a:prstGeom>
          <a:noFill/>
          <a:ln>
            <a:noFill/>
          </a:ln>
        </p:spPr>
      </p:pic>
      <p:sp>
        <p:nvSpPr>
          <p:cNvPr id="5583" name="Google Shape;5583;p364"/>
          <p:cNvSpPr txBox="1"/>
          <p:nvPr/>
        </p:nvSpPr>
        <p:spPr>
          <a:xfrm>
            <a:off x="862218" y="1620418"/>
            <a:ext cx="4174500" cy="224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8B939E"/>
                </a:solidFill>
                <a:latin typeface="Arial"/>
                <a:ea typeface="Arial"/>
                <a:cs typeface="Arial"/>
                <a:sym typeface="Arial"/>
              </a:rPr>
              <a:t>“With chat and terminal interfaces, support for pull requests, and early adoption of OpenAI’s GPT-4, GitHub Copilot X is our vision for the future of AI-powered software development. Integrated into every part of your workflow.”</a:t>
            </a:r>
            <a:endParaRPr sz="2000" b="0" i="0" u="none" strike="noStrike" cap="none">
              <a:solidFill>
                <a:srgbClr val="8B939E"/>
              </a:solidFill>
              <a:latin typeface="Arial"/>
              <a:ea typeface="Arial"/>
              <a:cs typeface="Arial"/>
              <a:sym typeface="Arial"/>
            </a:endParaRPr>
          </a:p>
        </p:txBody>
      </p:sp>
      <p:sp>
        <p:nvSpPr>
          <p:cNvPr id="5584" name="Google Shape;5584;p364"/>
          <p:cNvSpPr txBox="1"/>
          <p:nvPr/>
        </p:nvSpPr>
        <p:spPr>
          <a:xfrm>
            <a:off x="1254783" y="4335873"/>
            <a:ext cx="4174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Join the wait-list: </a:t>
            </a:r>
            <a:r>
              <a:rPr lang="en-US" sz="1800" b="0" i="0" u="sng" strike="noStrike" cap="none">
                <a:solidFill>
                  <a:schemeClr val="lt1"/>
                </a:solidFill>
                <a:latin typeface="Arial"/>
                <a:ea typeface="Arial"/>
                <a:cs typeface="Arial"/>
                <a:sym typeface="Arial"/>
              </a:rPr>
              <a:t>https://gh.io/copilotx</a:t>
            </a:r>
            <a:endParaRPr sz="1800" b="0" i="0" u="sng"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5760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588"/>
        <p:cNvGrpSpPr/>
        <p:nvPr/>
      </p:nvGrpSpPr>
      <p:grpSpPr>
        <a:xfrm>
          <a:off x="0" y="0"/>
          <a:ext cx="0" cy="0"/>
          <a:chOff x="0" y="0"/>
          <a:chExt cx="0" cy="0"/>
        </a:xfrm>
      </p:grpSpPr>
      <p:sp>
        <p:nvSpPr>
          <p:cNvPr id="5589" name="Google Shape;5589;p365"/>
          <p:cNvSpPr txBox="1"/>
          <p:nvPr/>
        </p:nvSpPr>
        <p:spPr>
          <a:xfrm>
            <a:off x="338025" y="717499"/>
            <a:ext cx="7068000" cy="426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1500"/>
              </a:spcBef>
              <a:spcAft>
                <a:spcPts val="0"/>
              </a:spcAft>
              <a:buClr>
                <a:srgbClr val="000000"/>
              </a:buClr>
              <a:buSzPts val="1400"/>
              <a:buFont typeface="Arial"/>
              <a:buNone/>
            </a:pPr>
            <a:r>
              <a:rPr lang="en-US" sz="1400" b="0" i="0" u="none" strike="noStrike" cap="none">
                <a:solidFill>
                  <a:schemeClr val="dk2"/>
                </a:solidFill>
                <a:latin typeface="Roboto Mono"/>
                <a:ea typeface="Roboto Mono"/>
                <a:cs typeface="Roboto Mono"/>
                <a:sym typeface="Roboto Mono"/>
              </a:rPr>
              <a:t>Chat experience in the IDE</a:t>
            </a:r>
            <a:endParaRPr sz="1400" b="0" i="0" u="none" strike="noStrike" cap="none">
              <a:solidFill>
                <a:schemeClr val="dk2"/>
              </a:solidFill>
              <a:latin typeface="Roboto Mono"/>
              <a:ea typeface="Roboto Mono"/>
              <a:cs typeface="Roboto Mono"/>
              <a:sym typeface="Roboto Mono"/>
            </a:endParaRPr>
          </a:p>
        </p:txBody>
      </p:sp>
      <p:sp>
        <p:nvSpPr>
          <p:cNvPr id="5590" name="Google Shape;5590;p365"/>
          <p:cNvSpPr txBox="1">
            <a:spLocks noGrp="1"/>
          </p:cNvSpPr>
          <p:nvPr>
            <p:ph type="title"/>
          </p:nvPr>
        </p:nvSpPr>
        <p:spPr>
          <a:xfrm>
            <a:off x="286185" y="331832"/>
            <a:ext cx="5112900" cy="5337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2700"/>
              <a:buFont typeface="Quattrocento Sans"/>
              <a:buNone/>
            </a:pPr>
            <a:r>
              <a:rPr lang="en-US" sz="3600" b="1" dirty="0">
                <a:solidFill>
                  <a:schemeClr val="tx1"/>
                </a:solidFill>
              </a:rPr>
              <a:t>GitHub</a:t>
            </a:r>
            <a:r>
              <a:rPr lang="en-US" sz="3600" b="1" i="0" u="none" strike="noStrike" cap="none" dirty="0">
                <a:solidFill>
                  <a:schemeClr val="tx1"/>
                </a:solidFill>
                <a:latin typeface="Arial"/>
                <a:ea typeface="Arial"/>
                <a:cs typeface="Arial"/>
                <a:sym typeface="Arial"/>
              </a:rPr>
              <a:t> Copilot Chat</a:t>
            </a:r>
            <a:endParaRPr sz="3600" b="1" i="0" u="none" strike="noStrike" cap="none" dirty="0">
              <a:solidFill>
                <a:schemeClr val="tx1"/>
              </a:solidFill>
              <a:latin typeface="Arial"/>
              <a:ea typeface="Arial"/>
              <a:cs typeface="Arial"/>
              <a:sym typeface="Arial"/>
            </a:endParaRPr>
          </a:p>
        </p:txBody>
      </p:sp>
      <p:sp>
        <p:nvSpPr>
          <p:cNvPr id="5591" name="Google Shape;5591;p365"/>
          <p:cNvSpPr txBox="1"/>
          <p:nvPr/>
        </p:nvSpPr>
        <p:spPr>
          <a:xfrm>
            <a:off x="286186" y="4834727"/>
            <a:ext cx="184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92" name="Google Shape;5592;p365"/>
          <p:cNvSpPr txBox="1"/>
          <p:nvPr/>
        </p:nvSpPr>
        <p:spPr>
          <a:xfrm>
            <a:off x="338025" y="1364277"/>
            <a:ext cx="4183500" cy="3452400"/>
          </a:xfrm>
          <a:prstGeom prst="rect">
            <a:avLst/>
          </a:prstGeom>
          <a:noFill/>
          <a:ln>
            <a:noFill/>
          </a:ln>
        </p:spPr>
        <p:txBody>
          <a:bodyPr spcFirstLastPara="1" wrap="square" lIns="19050" tIns="19050" rIns="19050" bIns="19050" anchor="t" anchorCtr="0">
            <a:noAutofit/>
          </a:bodyPr>
          <a:lstStyle/>
          <a:p>
            <a:pPr marL="0" marR="0" lvl="0" indent="0" algn="l" rtl="0">
              <a:lnSpc>
                <a:spcPct val="115000"/>
              </a:lnSpc>
              <a:spcBef>
                <a:spcPts val="400"/>
              </a:spcBef>
              <a:spcAft>
                <a:spcPts val="0"/>
              </a:spcAft>
              <a:buClr>
                <a:srgbClr val="000000"/>
              </a:buClr>
              <a:buSzPts val="1600"/>
              <a:buFont typeface="Arial"/>
              <a:buNone/>
            </a:pPr>
            <a:r>
              <a:rPr lang="en-US" sz="1600" b="0" i="0" u="none" strike="noStrike" cap="none" dirty="0">
                <a:solidFill>
                  <a:schemeClr val="dk2"/>
                </a:solidFill>
                <a:latin typeface="Arial"/>
                <a:ea typeface="Arial"/>
                <a:cs typeface="Arial"/>
                <a:sym typeface="Arial"/>
              </a:rPr>
              <a:t>ChatGPT-like experience in editor</a:t>
            </a:r>
            <a:endParaRPr dirty="0"/>
          </a:p>
          <a:p>
            <a:pPr marL="285750" marR="0" lvl="0" indent="-285750" algn="l" rtl="0">
              <a:lnSpc>
                <a:spcPct val="115000"/>
              </a:lnSpc>
              <a:spcBef>
                <a:spcPts val="400"/>
              </a:spcBef>
              <a:spcAft>
                <a:spcPts val="0"/>
              </a:spcAft>
              <a:buClr>
                <a:srgbClr val="8B939E"/>
              </a:buClr>
              <a:buSzPts val="1600"/>
              <a:buFont typeface="Arial"/>
              <a:buChar char="•"/>
            </a:pPr>
            <a:r>
              <a:rPr lang="en-US" sz="1600" b="0" i="0" u="none" strike="noStrike" cap="none" dirty="0">
                <a:solidFill>
                  <a:schemeClr val="dk2"/>
                </a:solidFill>
                <a:latin typeface="Arial"/>
                <a:ea typeface="Arial"/>
                <a:cs typeface="Arial"/>
                <a:sym typeface="Arial"/>
              </a:rPr>
              <a:t>Generic questions</a:t>
            </a:r>
            <a:endParaRPr dirty="0"/>
          </a:p>
          <a:p>
            <a:pPr marL="285750" marR="0" lvl="0" indent="-285750" algn="l" rtl="0">
              <a:lnSpc>
                <a:spcPct val="115000"/>
              </a:lnSpc>
              <a:spcBef>
                <a:spcPts val="400"/>
              </a:spcBef>
              <a:spcAft>
                <a:spcPts val="0"/>
              </a:spcAft>
              <a:buClr>
                <a:srgbClr val="8B939E"/>
              </a:buClr>
              <a:buSzPts val="1600"/>
              <a:buFont typeface="Arial"/>
              <a:buChar char="•"/>
            </a:pPr>
            <a:r>
              <a:rPr lang="en-US" sz="1600" b="0" i="0" u="none" strike="noStrike" cap="none" dirty="0">
                <a:solidFill>
                  <a:schemeClr val="dk2"/>
                </a:solidFill>
                <a:latin typeface="Arial"/>
                <a:ea typeface="Arial"/>
                <a:cs typeface="Arial"/>
                <a:sym typeface="Arial"/>
              </a:rPr>
              <a:t>Generate unit tests</a:t>
            </a:r>
            <a:endParaRPr dirty="0"/>
          </a:p>
          <a:p>
            <a:pPr marL="285750" marR="0" lvl="0" indent="-285750" algn="l" rtl="0">
              <a:lnSpc>
                <a:spcPct val="115000"/>
              </a:lnSpc>
              <a:spcBef>
                <a:spcPts val="400"/>
              </a:spcBef>
              <a:spcAft>
                <a:spcPts val="0"/>
              </a:spcAft>
              <a:buClr>
                <a:srgbClr val="8B939E"/>
              </a:buClr>
              <a:buSzPts val="1600"/>
              <a:buFont typeface="Arial"/>
              <a:buChar char="•"/>
            </a:pPr>
            <a:r>
              <a:rPr lang="en-US" sz="1600" b="0" i="0" u="none" strike="noStrike" cap="none" dirty="0">
                <a:solidFill>
                  <a:schemeClr val="dk2"/>
                </a:solidFill>
                <a:latin typeface="Arial"/>
                <a:ea typeface="Arial"/>
                <a:cs typeface="Arial"/>
                <a:sym typeface="Arial"/>
              </a:rPr>
              <a:t>Explain the code</a:t>
            </a:r>
            <a:endParaRPr dirty="0"/>
          </a:p>
          <a:p>
            <a:pPr marL="285750" marR="0" lvl="0" indent="-285750" algn="l" rtl="0">
              <a:lnSpc>
                <a:spcPct val="115000"/>
              </a:lnSpc>
              <a:spcBef>
                <a:spcPts val="400"/>
              </a:spcBef>
              <a:spcAft>
                <a:spcPts val="0"/>
              </a:spcAft>
              <a:buClr>
                <a:srgbClr val="8B939E"/>
              </a:buClr>
              <a:buSzPts val="1600"/>
              <a:buFont typeface="Arial"/>
              <a:buChar char="•"/>
            </a:pPr>
            <a:r>
              <a:rPr lang="en-US" sz="1600" b="0" i="0" u="none" strike="noStrike" cap="none" dirty="0">
                <a:solidFill>
                  <a:schemeClr val="dk2"/>
                </a:solidFill>
                <a:latin typeface="Arial"/>
                <a:ea typeface="Arial"/>
                <a:cs typeface="Arial"/>
                <a:sym typeface="Arial"/>
              </a:rPr>
              <a:t>Propose a fix for bug</a:t>
            </a:r>
            <a:endParaRPr dirty="0"/>
          </a:p>
          <a:p>
            <a:pPr marL="285750" marR="0" lvl="0" indent="-285750" algn="l" rtl="0">
              <a:lnSpc>
                <a:spcPct val="115000"/>
              </a:lnSpc>
              <a:spcBef>
                <a:spcPts val="400"/>
              </a:spcBef>
              <a:spcAft>
                <a:spcPts val="0"/>
              </a:spcAft>
              <a:buClr>
                <a:srgbClr val="8B939E"/>
              </a:buClr>
              <a:buSzPts val="1600"/>
              <a:buFont typeface="Arial"/>
              <a:buChar char="•"/>
            </a:pPr>
            <a:r>
              <a:rPr lang="en-US" sz="1600" b="0" i="0" u="none" strike="noStrike" cap="none" dirty="0">
                <a:solidFill>
                  <a:schemeClr val="dk2"/>
                </a:solidFill>
                <a:latin typeface="Arial"/>
                <a:ea typeface="Arial"/>
                <a:cs typeface="Arial"/>
                <a:sym typeface="Arial"/>
              </a:rPr>
              <a:t>Make code robust / secure</a:t>
            </a:r>
            <a:endParaRPr dirty="0"/>
          </a:p>
          <a:p>
            <a:pPr marL="285750" marR="0" lvl="0" indent="-184150" algn="l" rtl="0">
              <a:lnSpc>
                <a:spcPct val="115000"/>
              </a:lnSpc>
              <a:spcBef>
                <a:spcPts val="400"/>
              </a:spcBef>
              <a:spcAft>
                <a:spcPts val="0"/>
              </a:spcAft>
              <a:buClr>
                <a:srgbClr val="000000"/>
              </a:buClr>
              <a:buSzPts val="1600"/>
              <a:buFont typeface="Arial"/>
              <a:buNone/>
            </a:pPr>
            <a:endParaRPr sz="1600" b="0" i="0" u="none" strike="noStrike" cap="none" dirty="0">
              <a:solidFill>
                <a:schemeClr val="dk2"/>
              </a:solidFill>
              <a:latin typeface="Arial"/>
              <a:ea typeface="Arial"/>
              <a:cs typeface="Arial"/>
              <a:sym typeface="Arial"/>
            </a:endParaRPr>
          </a:p>
          <a:p>
            <a:pPr marL="0" marR="0" lvl="0" indent="0" algn="l" rtl="0">
              <a:lnSpc>
                <a:spcPct val="115000"/>
              </a:lnSpc>
              <a:spcBef>
                <a:spcPts val="400"/>
              </a:spcBef>
              <a:spcAft>
                <a:spcPts val="0"/>
              </a:spcAft>
              <a:buClr>
                <a:srgbClr val="000000"/>
              </a:buClr>
              <a:buSzPts val="1600"/>
              <a:buFont typeface="Arial"/>
              <a:buNone/>
            </a:pPr>
            <a:r>
              <a:rPr lang="en-US" sz="1600" b="0" i="0" u="none" strike="noStrike" cap="none" dirty="0">
                <a:solidFill>
                  <a:schemeClr val="dk2"/>
                </a:solidFill>
                <a:latin typeface="Arial"/>
                <a:ea typeface="Arial"/>
                <a:cs typeface="Arial"/>
                <a:sym typeface="Arial"/>
              </a:rPr>
              <a:t>Support VS Code and Visual Studio</a:t>
            </a:r>
            <a:endParaRPr dirty="0"/>
          </a:p>
          <a:p>
            <a:pPr marL="0" marR="0" lvl="0" indent="0" algn="l" rtl="0">
              <a:lnSpc>
                <a:spcPct val="115000"/>
              </a:lnSpc>
              <a:spcBef>
                <a:spcPts val="400"/>
              </a:spcBef>
              <a:spcAft>
                <a:spcPts val="0"/>
              </a:spcAft>
              <a:buClr>
                <a:srgbClr val="000000"/>
              </a:buClr>
              <a:buSzPts val="1600"/>
              <a:buFont typeface="Arial"/>
              <a:buNone/>
            </a:pPr>
            <a:endParaRPr sz="1600" b="0" i="0" u="none" strike="noStrike" cap="none" dirty="0">
              <a:solidFill>
                <a:schemeClr val="dk2"/>
              </a:solidFill>
              <a:latin typeface="Arial"/>
              <a:ea typeface="Arial"/>
              <a:cs typeface="Arial"/>
              <a:sym typeface="Arial"/>
            </a:endParaRPr>
          </a:p>
          <a:p>
            <a:pPr marL="0" marR="0" lvl="0" indent="0" algn="l" rtl="0">
              <a:lnSpc>
                <a:spcPct val="115000"/>
              </a:lnSpc>
              <a:spcBef>
                <a:spcPts val="400"/>
              </a:spcBef>
              <a:spcAft>
                <a:spcPts val="0"/>
              </a:spcAft>
              <a:buClr>
                <a:srgbClr val="000000"/>
              </a:buClr>
              <a:buSzPts val="1600"/>
              <a:buFont typeface="Arial"/>
              <a:buNone/>
            </a:pPr>
            <a:r>
              <a:rPr lang="en-US" sz="1600" b="0" i="0" u="none" strike="noStrike" cap="none" dirty="0">
                <a:solidFill>
                  <a:schemeClr val="dk2"/>
                </a:solidFill>
                <a:latin typeface="Arial"/>
                <a:ea typeface="Arial"/>
                <a:cs typeface="Arial"/>
                <a:sym typeface="Arial"/>
              </a:rPr>
              <a:t>Voice-to-code with GitHub Copilot Voice</a:t>
            </a:r>
            <a:endParaRPr dirty="0"/>
          </a:p>
          <a:p>
            <a:pPr marL="0" marR="0" lvl="0" indent="0" algn="l" rtl="0">
              <a:lnSpc>
                <a:spcPct val="115000"/>
              </a:lnSpc>
              <a:spcBef>
                <a:spcPts val="400"/>
              </a:spcBef>
              <a:spcAft>
                <a:spcPts val="0"/>
              </a:spcAft>
              <a:buClr>
                <a:srgbClr val="000000"/>
              </a:buClr>
              <a:buSzPts val="1600"/>
              <a:buFont typeface="Arial"/>
              <a:buNone/>
            </a:pPr>
            <a:endParaRPr sz="1600" b="0" i="0" u="none" strike="noStrike" cap="none" dirty="0">
              <a:solidFill>
                <a:schemeClr val="dk2"/>
              </a:solidFill>
              <a:latin typeface="Arial"/>
              <a:ea typeface="Arial"/>
              <a:cs typeface="Arial"/>
              <a:sym typeface="Arial"/>
            </a:endParaRPr>
          </a:p>
          <a:p>
            <a:pPr marL="0" marR="0" lvl="0" indent="0" algn="l" rtl="0">
              <a:lnSpc>
                <a:spcPct val="115000"/>
              </a:lnSpc>
              <a:spcBef>
                <a:spcPts val="400"/>
              </a:spcBef>
              <a:spcAft>
                <a:spcPts val="400"/>
              </a:spcAft>
              <a:buClr>
                <a:srgbClr val="000000"/>
              </a:buClr>
              <a:buSzPts val="1600"/>
              <a:buFont typeface="Arial"/>
              <a:buNone/>
            </a:pPr>
            <a:endParaRPr sz="1600" b="0" i="0" u="none" strike="noStrike" cap="none" dirty="0">
              <a:solidFill>
                <a:schemeClr val="dk2"/>
              </a:solidFill>
              <a:latin typeface="Arial"/>
              <a:ea typeface="Arial"/>
              <a:cs typeface="Arial"/>
              <a:sym typeface="Arial"/>
            </a:endParaRPr>
          </a:p>
        </p:txBody>
      </p:sp>
      <p:pic>
        <p:nvPicPr>
          <p:cNvPr id="5593" name="Google Shape;5593;p365"/>
          <p:cNvPicPr preferRelativeResize="0"/>
          <p:nvPr/>
        </p:nvPicPr>
        <p:blipFill rotWithShape="1">
          <a:blip r:embed="rId3">
            <a:alphaModFix/>
          </a:blip>
          <a:srcRect/>
          <a:stretch/>
        </p:blipFill>
        <p:spPr>
          <a:xfrm>
            <a:off x="3765360" y="1251091"/>
            <a:ext cx="5276155" cy="2967837"/>
          </a:xfrm>
          <a:prstGeom prst="rect">
            <a:avLst/>
          </a:prstGeom>
          <a:noFill/>
          <a:ln>
            <a:noFill/>
          </a:ln>
        </p:spPr>
      </p:pic>
      <p:sp>
        <p:nvSpPr>
          <p:cNvPr id="2" name="Rectangle 1">
            <a:extLst>
              <a:ext uri="{FF2B5EF4-FFF2-40B4-BE49-F238E27FC236}">
                <a16:creationId xmlns:a16="http://schemas.microsoft.com/office/drawing/2014/main" id="{9858F10D-6BA1-5C40-BDAC-5FA106878A99}"/>
              </a:ext>
            </a:extLst>
          </p:cNvPr>
          <p:cNvSpPr/>
          <p:nvPr/>
        </p:nvSpPr>
        <p:spPr>
          <a:xfrm>
            <a:off x="180959" y="4788701"/>
            <a:ext cx="948593" cy="141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599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93"/>
                                        </p:tgtEl>
                                        <p:attrNameLst>
                                          <p:attrName>style.visibility</p:attrName>
                                        </p:attrNameLst>
                                      </p:cBhvr>
                                      <p:to>
                                        <p:strVal val="visible"/>
                                      </p:to>
                                    </p:set>
                                    <p:animEffect transition="in" filter="fade">
                                      <p:cBhvr>
                                        <p:cTn id="7" dur="5000"/>
                                        <p:tgtEl>
                                          <p:spTgt spid="5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5597"/>
        <p:cNvGrpSpPr/>
        <p:nvPr/>
      </p:nvGrpSpPr>
      <p:grpSpPr>
        <a:xfrm>
          <a:off x="0" y="0"/>
          <a:ext cx="0" cy="0"/>
          <a:chOff x="0" y="0"/>
          <a:chExt cx="0" cy="0"/>
        </a:xfrm>
      </p:grpSpPr>
      <p:sp>
        <p:nvSpPr>
          <p:cNvPr id="5598" name="Google Shape;5598;p366"/>
          <p:cNvSpPr txBox="1"/>
          <p:nvPr/>
        </p:nvSpPr>
        <p:spPr>
          <a:xfrm>
            <a:off x="338025" y="717499"/>
            <a:ext cx="7068000" cy="426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1500"/>
              </a:spcBef>
              <a:spcAft>
                <a:spcPts val="0"/>
              </a:spcAft>
              <a:buClr>
                <a:srgbClr val="000000"/>
              </a:buClr>
              <a:buSzPts val="1400"/>
              <a:buFont typeface="Arial"/>
              <a:buNone/>
            </a:pPr>
            <a:r>
              <a:rPr lang="en-US" sz="1400" b="0" i="0" u="none" strike="noStrike" cap="none">
                <a:solidFill>
                  <a:schemeClr val="dk2"/>
                </a:solidFill>
                <a:latin typeface="Roboto Mono"/>
                <a:ea typeface="Roboto Mono"/>
                <a:cs typeface="Roboto Mono"/>
                <a:sym typeface="Roboto Mono"/>
              </a:rPr>
              <a:t>the future of AI-powered software development</a:t>
            </a:r>
            <a:endParaRPr sz="1400" b="0" i="0" u="none" strike="noStrike" cap="none">
              <a:solidFill>
                <a:schemeClr val="dk2"/>
              </a:solidFill>
              <a:latin typeface="Roboto Mono"/>
              <a:ea typeface="Roboto Mono"/>
              <a:cs typeface="Roboto Mono"/>
              <a:sym typeface="Roboto Mono"/>
            </a:endParaRPr>
          </a:p>
        </p:txBody>
      </p:sp>
      <p:sp>
        <p:nvSpPr>
          <p:cNvPr id="5599" name="Google Shape;5599;p366"/>
          <p:cNvSpPr txBox="1">
            <a:spLocks noGrp="1"/>
          </p:cNvSpPr>
          <p:nvPr>
            <p:ph type="title"/>
          </p:nvPr>
        </p:nvSpPr>
        <p:spPr>
          <a:xfrm>
            <a:off x="286185" y="331832"/>
            <a:ext cx="5788500" cy="5337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2700"/>
              <a:buFont typeface="Quattrocento Sans"/>
              <a:buNone/>
            </a:pPr>
            <a:r>
              <a:rPr lang="en-US" sz="3600" b="1" i="0" u="none" strike="noStrike" cap="none" dirty="0">
                <a:solidFill>
                  <a:schemeClr val="tx1"/>
                </a:solidFill>
                <a:latin typeface="Arial"/>
                <a:ea typeface="Arial"/>
                <a:cs typeface="Arial"/>
                <a:sym typeface="Arial"/>
              </a:rPr>
              <a:t>Copilot for Pull Requests</a:t>
            </a:r>
            <a:endParaRPr sz="3600" b="1" i="0" u="none" strike="noStrike" cap="none" dirty="0">
              <a:solidFill>
                <a:schemeClr val="tx1"/>
              </a:solidFill>
              <a:latin typeface="Arial"/>
              <a:ea typeface="Arial"/>
              <a:cs typeface="Arial"/>
              <a:sym typeface="Arial"/>
            </a:endParaRPr>
          </a:p>
        </p:txBody>
      </p:sp>
      <p:sp>
        <p:nvSpPr>
          <p:cNvPr id="5600" name="Google Shape;5600;p366"/>
          <p:cNvSpPr txBox="1"/>
          <p:nvPr/>
        </p:nvSpPr>
        <p:spPr>
          <a:xfrm>
            <a:off x="286186" y="4834727"/>
            <a:ext cx="184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01" name="Google Shape;5601;p366"/>
          <p:cNvSpPr txBox="1"/>
          <p:nvPr/>
        </p:nvSpPr>
        <p:spPr>
          <a:xfrm>
            <a:off x="338023" y="1628342"/>
            <a:ext cx="3533700" cy="2165100"/>
          </a:xfrm>
          <a:prstGeom prst="rect">
            <a:avLst/>
          </a:prstGeom>
          <a:noFill/>
          <a:ln>
            <a:noFill/>
          </a:ln>
        </p:spPr>
        <p:txBody>
          <a:bodyPr spcFirstLastPara="1" wrap="square" lIns="19050" tIns="19050" rIns="19050" bIns="19050" anchor="t" anchorCtr="0">
            <a:noAutofit/>
          </a:bodyPr>
          <a:lstStyle/>
          <a:p>
            <a:pPr marL="0" marR="0" lvl="0" indent="0" algn="l" rtl="0">
              <a:lnSpc>
                <a:spcPct val="115000"/>
              </a:lnSpc>
              <a:spcBef>
                <a:spcPts val="400"/>
              </a:spcBef>
              <a:spcAft>
                <a:spcPts val="0"/>
              </a:spcAft>
              <a:buClr>
                <a:srgbClr val="000000"/>
              </a:buClr>
              <a:buSzPts val="1600"/>
              <a:buFont typeface="Arial"/>
              <a:buNone/>
            </a:pPr>
            <a:r>
              <a:rPr lang="en-US" sz="1600" b="0" i="0" u="none" strike="noStrike" cap="none">
                <a:solidFill>
                  <a:schemeClr val="dk2"/>
                </a:solidFill>
                <a:latin typeface="Arial"/>
                <a:ea typeface="Arial"/>
                <a:cs typeface="Arial"/>
                <a:sym typeface="Arial"/>
              </a:rPr>
              <a:t>AI powered tags in Pull Requests</a:t>
            </a:r>
            <a:endParaRPr/>
          </a:p>
          <a:p>
            <a:pPr marL="0" marR="0" lvl="0" indent="0" algn="l" rtl="0">
              <a:lnSpc>
                <a:spcPct val="115000"/>
              </a:lnSpc>
              <a:spcBef>
                <a:spcPts val="40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a:p>
            <a:pPr marL="0" marR="0" lvl="0" indent="0" algn="l" rtl="0">
              <a:lnSpc>
                <a:spcPct val="115000"/>
              </a:lnSpc>
              <a:spcBef>
                <a:spcPts val="400"/>
              </a:spcBef>
              <a:spcAft>
                <a:spcPts val="0"/>
              </a:spcAft>
              <a:buClr>
                <a:srgbClr val="000000"/>
              </a:buClr>
              <a:buSzPts val="1600"/>
              <a:buFont typeface="Arial"/>
              <a:buNone/>
            </a:pPr>
            <a:r>
              <a:rPr lang="en-US" sz="1600" b="0" i="0" u="none" strike="noStrike" cap="none">
                <a:solidFill>
                  <a:schemeClr val="dk2"/>
                </a:solidFill>
                <a:latin typeface="Arial"/>
                <a:ea typeface="Arial"/>
                <a:cs typeface="Arial"/>
                <a:sym typeface="Arial"/>
              </a:rPr>
              <a:t>Automatically suggest sentences and paragraphs as developers type based on PR code changes</a:t>
            </a:r>
            <a:endParaRPr/>
          </a:p>
          <a:p>
            <a:pPr marL="0" marR="0" lvl="0" indent="0" algn="l" rtl="0">
              <a:lnSpc>
                <a:spcPct val="115000"/>
              </a:lnSpc>
              <a:spcBef>
                <a:spcPts val="40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a:p>
            <a:pPr marL="0" marR="0" lvl="0" indent="0" algn="l" rtl="0">
              <a:lnSpc>
                <a:spcPct val="115000"/>
              </a:lnSpc>
              <a:spcBef>
                <a:spcPts val="400"/>
              </a:spcBef>
              <a:spcAft>
                <a:spcPts val="0"/>
              </a:spcAft>
              <a:buClr>
                <a:srgbClr val="000000"/>
              </a:buClr>
              <a:buSzPts val="1600"/>
              <a:buFont typeface="Arial"/>
              <a:buNone/>
            </a:pPr>
            <a:r>
              <a:rPr lang="en-US" sz="1600" b="0" i="0" u="none" strike="noStrike" cap="none">
                <a:solidFill>
                  <a:schemeClr val="dk2"/>
                </a:solidFill>
                <a:latin typeface="Arial"/>
                <a:ea typeface="Arial"/>
                <a:cs typeface="Arial"/>
                <a:sym typeface="Arial"/>
              </a:rPr>
              <a:t>Automatically warn and suggest tests where needed</a:t>
            </a:r>
            <a:endParaRPr sz="1600" b="0" i="0" u="none" strike="noStrike" cap="none">
              <a:solidFill>
                <a:schemeClr val="dk2"/>
              </a:solidFill>
              <a:latin typeface="Arial"/>
              <a:ea typeface="Arial"/>
              <a:cs typeface="Arial"/>
              <a:sym typeface="Arial"/>
            </a:endParaRPr>
          </a:p>
          <a:p>
            <a:pPr marL="0" marR="0" lvl="0" indent="0" algn="l" rtl="0">
              <a:lnSpc>
                <a:spcPct val="115000"/>
              </a:lnSpc>
              <a:spcBef>
                <a:spcPts val="400"/>
              </a:spcBef>
              <a:spcAft>
                <a:spcPts val="40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pic>
        <p:nvPicPr>
          <p:cNvPr id="5602" name="Google Shape;5602;p366"/>
          <p:cNvPicPr preferRelativeResize="0"/>
          <p:nvPr/>
        </p:nvPicPr>
        <p:blipFill rotWithShape="1">
          <a:blip r:embed="rId3">
            <a:alphaModFix/>
          </a:blip>
          <a:srcRect/>
          <a:stretch/>
        </p:blipFill>
        <p:spPr>
          <a:xfrm>
            <a:off x="4011466" y="1529559"/>
            <a:ext cx="4970832" cy="2796093"/>
          </a:xfrm>
          <a:prstGeom prst="rect">
            <a:avLst/>
          </a:prstGeom>
          <a:noFill/>
          <a:ln>
            <a:noFill/>
          </a:ln>
        </p:spPr>
      </p:pic>
    </p:spTree>
    <p:extLst>
      <p:ext uri="{BB962C8B-B14F-4D97-AF65-F5344CB8AC3E}">
        <p14:creationId xmlns:p14="http://schemas.microsoft.com/office/powerpoint/2010/main" val="333459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02"/>
                                        </p:tgtEl>
                                        <p:attrNameLst>
                                          <p:attrName>style.visibility</p:attrName>
                                        </p:attrNameLst>
                                      </p:cBhvr>
                                      <p:to>
                                        <p:strVal val="visible"/>
                                      </p:to>
                                    </p:set>
                                    <p:animEffect transition="in" filter="fade">
                                      <p:cBhvr>
                                        <p:cTn id="7" dur="5000"/>
                                        <p:tgtEl>
                                          <p:spTgt spid="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Google Shape;3080;p246">
            <a:extLst>
              <a:ext uri="{FF2B5EF4-FFF2-40B4-BE49-F238E27FC236}">
                <a16:creationId xmlns:a16="http://schemas.microsoft.com/office/drawing/2014/main" id="{C3A2CC20-64DA-59F4-77B8-C341C6F4578D}"/>
              </a:ext>
            </a:extLst>
          </p:cNvPr>
          <p:cNvSpPr/>
          <p:nvPr/>
        </p:nvSpPr>
        <p:spPr>
          <a:xfrm>
            <a:off x="345881" y="-278571"/>
            <a:ext cx="5857500" cy="958800"/>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lt1"/>
              </a:buClr>
              <a:buSzPts val="6000"/>
              <a:buFont typeface="Arial"/>
              <a:buNone/>
            </a:pPr>
            <a:r>
              <a:rPr lang="en-US" sz="2800" b="1">
                <a:solidFill>
                  <a:schemeClr val="dk1"/>
                </a:solidFill>
              </a:rPr>
              <a:t>CoPilot For GitHub PRs</a:t>
            </a:r>
            <a:endParaRPr sz="2800" b="1" i="0">
              <a:solidFill>
                <a:schemeClr val="dk1"/>
              </a:solidFill>
            </a:endParaRPr>
          </a:p>
        </p:txBody>
      </p:sp>
      <p:sp>
        <p:nvSpPr>
          <p:cNvPr id="8" name="Rectangle 3">
            <a:extLst>
              <a:ext uri="{FF2B5EF4-FFF2-40B4-BE49-F238E27FC236}">
                <a16:creationId xmlns:a16="http://schemas.microsoft.com/office/drawing/2014/main" id="{D8CD5A7F-35C4-3975-8F82-7BA69D080F6B}"/>
              </a:ext>
            </a:extLst>
          </p:cNvPr>
          <p:cNvSpPr>
            <a:spLocks noChangeArrowheads="1"/>
          </p:cNvSpPr>
          <p:nvPr/>
        </p:nvSpPr>
        <p:spPr bwMode="auto">
          <a:xfrm>
            <a:off x="0" y="0"/>
            <a:ext cx="9144000" cy="0"/>
          </a:xfrm>
          <a:prstGeom prst="rect">
            <a:avLst/>
          </a:prstGeom>
          <a:solidFill>
            <a:srgbClr val="01040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3480758"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ctr" latinLnBrk="0" hangingPunct="0">
              <a:lnSpc>
                <a:spcPct val="100000"/>
              </a:lnSpc>
              <a:spcBef>
                <a:spcPct val="0"/>
              </a:spcBef>
              <a:spcAft>
                <a:spcPct val="0"/>
              </a:spcAft>
              <a:buClrTx/>
              <a:buSzTx/>
              <a:buFontTx/>
              <a:buChar char="•"/>
              <a:tabLst/>
            </a:pPr>
            <a:r>
              <a:rPr kumimoji="0" lang="en-US" altLang="en-US" sz="1500" b="0" i="0" u="none" strike="noStrike" cap="none" normalizeH="0" baseline="0">
                <a:ln>
                  <a:noFill/>
                </a:ln>
                <a:solidFill>
                  <a:schemeClr val="tx1"/>
                </a:solidFill>
                <a:effectLst/>
                <a:latin typeface="Mona Sans"/>
              </a:rPr>
              <a:t>AI-generated PR descriptions. We've all skipped the pull request template one too many times. No more. </a:t>
            </a:r>
            <a:r>
              <a:rPr kumimoji="0" lang="en-US" altLang="en-US" sz="1000" b="0" i="0" u="none" strike="noStrike" cap="none" normalizeH="0" baseline="0">
                <a:ln>
                  <a:noFill/>
                </a:ln>
                <a:solidFill>
                  <a:schemeClr val="tx1"/>
                </a:solidFill>
                <a:effectLst/>
                <a:latin typeface="ui-monospace"/>
              </a:rPr>
              <a:t>TAB</a:t>
            </a:r>
            <a:r>
              <a:rPr kumimoji="0" lang="en-US" altLang="en-US" sz="1500" b="0" i="0" u="none" strike="noStrike" cap="none" normalizeH="0" baseline="0">
                <a:ln>
                  <a:noFill/>
                </a:ln>
                <a:solidFill>
                  <a:schemeClr val="tx1"/>
                </a:solidFill>
                <a:effectLst/>
                <a:latin typeface="Mona Sans"/>
              </a:rPr>
              <a:t> </a:t>
            </a:r>
            <a:r>
              <a:rPr kumimoji="0" lang="en-US" altLang="en-US" sz="1000" b="0" i="0" u="none" strike="noStrike" cap="none" normalizeH="0" baseline="0">
                <a:ln>
                  <a:noFill/>
                </a:ln>
                <a:solidFill>
                  <a:schemeClr val="tx1"/>
                </a:solidFill>
                <a:effectLst/>
                <a:latin typeface="ui-monospace"/>
              </a:rPr>
              <a:t>TAB</a:t>
            </a:r>
            <a:r>
              <a:rPr kumimoji="0" lang="en-US" altLang="en-US" sz="1500" b="0" i="0" u="none" strike="noStrike" cap="none" normalizeH="0" baseline="0">
                <a:ln>
                  <a:noFill/>
                </a:ln>
                <a:solidFill>
                  <a:schemeClr val="tx1"/>
                </a:solidFill>
                <a:effectLst/>
                <a:latin typeface="Mona Sans"/>
              </a:rPr>
              <a:t> </a:t>
            </a:r>
            <a:r>
              <a:rPr kumimoji="0" lang="en-US" altLang="en-US" sz="1000" b="0" i="0" u="none" strike="noStrike" cap="none" normalizeH="0" baseline="0">
                <a:ln>
                  <a:noFill/>
                </a:ln>
                <a:solidFill>
                  <a:schemeClr val="tx1"/>
                </a:solidFill>
                <a:effectLst/>
                <a:latin typeface="ui-monospace"/>
              </a:rPr>
              <a:t>TAB</a:t>
            </a:r>
            <a:r>
              <a:rPr kumimoji="0" lang="en-US" altLang="en-US" sz="1500" b="0" i="0" u="none" strike="noStrike" cap="none" normalizeH="0" baseline="0">
                <a:ln>
                  <a:noFill/>
                </a:ln>
                <a:solidFill>
                  <a:schemeClr val="tx1"/>
                </a:solidFill>
                <a:effectLst/>
                <a:latin typeface="Mona Sans"/>
              </a:rPr>
              <a:t> </a:t>
            </a:r>
            <a:r>
              <a:rPr kumimoji="0" lang="en-US" altLang="en-US" sz="1000" b="0" i="0" u="none" strike="noStrike" cap="none" normalizeH="0" baseline="0">
                <a:ln>
                  <a:noFill/>
                </a:ln>
                <a:solidFill>
                  <a:schemeClr val="tx1"/>
                </a:solidFill>
                <a:effectLst/>
                <a:latin typeface="ui-monospace"/>
              </a:rPr>
              <a:t>Submit</a:t>
            </a:r>
            <a:r>
              <a:rPr kumimoji="0" lang="en-US" altLang="en-US" sz="1500" b="0" i="0" u="none" strike="noStrike" cap="none" normalizeH="0" baseline="0">
                <a:ln>
                  <a:noFill/>
                </a:ln>
                <a:solidFill>
                  <a:schemeClr val="tx1"/>
                </a:solidFill>
                <a:effectLst/>
                <a:latin typeface="Mona Sans"/>
              </a:rPr>
              <a:t> And, you're done!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a:ln>
                  <a:noFill/>
                </a:ln>
                <a:solidFill>
                  <a:schemeClr val="tx1"/>
                </a:solidFill>
                <a:effectLst/>
                <a:latin typeface="Mona Sans"/>
              </a:rPr>
              <a:t>Automate automated testing. Missed a test? GitHub Copilot can point out missing unit tests and generate new test cases for you after every build.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template-expansion (1)">
            <a:hlinkClick r:id="" action="ppaction://media"/>
            <a:extLst>
              <a:ext uri="{FF2B5EF4-FFF2-40B4-BE49-F238E27FC236}">
                <a16:creationId xmlns:a16="http://schemas.microsoft.com/office/drawing/2014/main" id="{AB6BB115-4ACF-8350-9D53-892F51538A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8767" y="535263"/>
            <a:ext cx="5226501" cy="4401128"/>
          </a:xfrm>
          <a:prstGeom prst="rect">
            <a:avLst/>
          </a:prstGeom>
        </p:spPr>
      </p:pic>
      <p:sp>
        <p:nvSpPr>
          <p:cNvPr id="3" name="Rectangle 2">
            <a:extLst>
              <a:ext uri="{FF2B5EF4-FFF2-40B4-BE49-F238E27FC236}">
                <a16:creationId xmlns:a16="http://schemas.microsoft.com/office/drawing/2014/main" id="{BD6DA521-1A66-7B80-EBE0-27946462E3F0}"/>
              </a:ext>
            </a:extLst>
          </p:cNvPr>
          <p:cNvSpPr/>
          <p:nvPr/>
        </p:nvSpPr>
        <p:spPr>
          <a:xfrm>
            <a:off x="180959" y="4788701"/>
            <a:ext cx="948593" cy="141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244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4390F0-38B6-65EE-2AF9-412B46E2FAAC}"/>
              </a:ext>
            </a:extLst>
          </p:cNvPr>
          <p:cNvPicPr>
            <a:picLocks noChangeAspect="1"/>
          </p:cNvPicPr>
          <p:nvPr/>
        </p:nvPicPr>
        <p:blipFill>
          <a:blip r:embed="rId3"/>
          <a:stretch>
            <a:fillRect/>
          </a:stretch>
        </p:blipFill>
        <p:spPr>
          <a:xfrm>
            <a:off x="2996588" y="568116"/>
            <a:ext cx="5895975" cy="4286250"/>
          </a:xfrm>
          <a:prstGeom prst="rect">
            <a:avLst/>
          </a:prstGeom>
        </p:spPr>
      </p:pic>
      <p:sp>
        <p:nvSpPr>
          <p:cNvPr id="4" name="Google Shape;3080;p246">
            <a:extLst>
              <a:ext uri="{FF2B5EF4-FFF2-40B4-BE49-F238E27FC236}">
                <a16:creationId xmlns:a16="http://schemas.microsoft.com/office/drawing/2014/main" id="{2FE797F3-6981-E715-38EE-01D47FA75907}"/>
              </a:ext>
            </a:extLst>
          </p:cNvPr>
          <p:cNvSpPr/>
          <p:nvPr/>
        </p:nvSpPr>
        <p:spPr>
          <a:xfrm>
            <a:off x="345881" y="88716"/>
            <a:ext cx="5857500" cy="958800"/>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lt1"/>
              </a:buClr>
              <a:buSzPts val="6000"/>
              <a:buFont typeface="Arial"/>
              <a:buNone/>
            </a:pPr>
            <a:r>
              <a:rPr lang="en-US" sz="2800" b="1" err="1">
                <a:solidFill>
                  <a:schemeClr val="dk1"/>
                </a:solidFill>
              </a:rPr>
              <a:t>CoPilot</a:t>
            </a:r>
            <a:r>
              <a:rPr lang="en-US" sz="2800" b="1">
                <a:solidFill>
                  <a:schemeClr val="dk1"/>
                </a:solidFill>
              </a:rPr>
              <a:t> CLI</a:t>
            </a:r>
            <a:endParaRPr sz="2800" b="1" i="0">
              <a:solidFill>
                <a:schemeClr val="dk1"/>
              </a:solidFill>
            </a:endParaRPr>
          </a:p>
        </p:txBody>
      </p:sp>
      <p:sp>
        <p:nvSpPr>
          <p:cNvPr id="5" name="TextBox 4">
            <a:extLst>
              <a:ext uri="{FF2B5EF4-FFF2-40B4-BE49-F238E27FC236}">
                <a16:creationId xmlns:a16="http://schemas.microsoft.com/office/drawing/2014/main" id="{9C82E085-88F2-AA76-748A-720A3AC950D2}"/>
              </a:ext>
            </a:extLst>
          </p:cNvPr>
          <p:cNvSpPr txBox="1"/>
          <p:nvPr/>
        </p:nvSpPr>
        <p:spPr>
          <a:xfrm>
            <a:off x="345881" y="1266940"/>
            <a:ext cx="2650707" cy="2554545"/>
          </a:xfrm>
          <a:prstGeom prst="rect">
            <a:avLst/>
          </a:prstGeom>
          <a:noFill/>
        </p:spPr>
        <p:txBody>
          <a:bodyPr wrap="square" rtlCol="0">
            <a:spAutoFit/>
          </a:bodyPr>
          <a:lstStyle/>
          <a:p>
            <a:r>
              <a:rPr lang="en-US" sz="2000">
                <a:solidFill>
                  <a:schemeClr val="tx2">
                    <a:lumMod val="20000"/>
                    <a:lumOff val="80000"/>
                  </a:schemeClr>
                </a:solidFill>
              </a:rPr>
              <a:t>Ask GitHub Copilot for assistance right in your terminal. Need help with multi-step shell commands and scripting? Just explain what you want to do.</a:t>
            </a:r>
            <a:endParaRPr lang="en-IN" sz="2000">
              <a:solidFill>
                <a:schemeClr val="tx2">
                  <a:lumMod val="20000"/>
                  <a:lumOff val="80000"/>
                </a:schemeClr>
              </a:solidFill>
            </a:endParaRPr>
          </a:p>
        </p:txBody>
      </p:sp>
      <p:sp>
        <p:nvSpPr>
          <p:cNvPr id="2" name="Rectangle 1">
            <a:extLst>
              <a:ext uri="{FF2B5EF4-FFF2-40B4-BE49-F238E27FC236}">
                <a16:creationId xmlns:a16="http://schemas.microsoft.com/office/drawing/2014/main" id="{3549FCC6-882A-196A-2A7B-446EE897E812}"/>
              </a:ext>
            </a:extLst>
          </p:cNvPr>
          <p:cNvSpPr/>
          <p:nvPr/>
        </p:nvSpPr>
        <p:spPr>
          <a:xfrm>
            <a:off x="180959" y="4788701"/>
            <a:ext cx="948593" cy="1411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5050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8"/>
        <p:cNvGrpSpPr/>
        <p:nvPr/>
      </p:nvGrpSpPr>
      <p:grpSpPr>
        <a:xfrm>
          <a:off x="0" y="0"/>
          <a:ext cx="0" cy="0"/>
          <a:chOff x="0" y="0"/>
          <a:chExt cx="0" cy="0"/>
        </a:xfrm>
      </p:grpSpPr>
      <p:pic>
        <p:nvPicPr>
          <p:cNvPr id="3079" name="Google Shape;3079;p246"/>
          <p:cNvPicPr preferRelativeResize="0"/>
          <p:nvPr/>
        </p:nvPicPr>
        <p:blipFill rotWithShape="1">
          <a:blip r:embed="rId3">
            <a:alphaModFix/>
          </a:blip>
          <a:srcRect/>
          <a:stretch/>
        </p:blipFill>
        <p:spPr>
          <a:xfrm>
            <a:off x="501825" y="518429"/>
            <a:ext cx="2260598" cy="282875"/>
          </a:xfrm>
          <a:prstGeom prst="rect">
            <a:avLst/>
          </a:prstGeom>
          <a:noFill/>
          <a:ln>
            <a:noFill/>
          </a:ln>
        </p:spPr>
      </p:pic>
      <p:sp>
        <p:nvSpPr>
          <p:cNvPr id="3080" name="Google Shape;3080;p246"/>
          <p:cNvSpPr/>
          <p:nvPr/>
        </p:nvSpPr>
        <p:spPr>
          <a:xfrm>
            <a:off x="501825" y="2094725"/>
            <a:ext cx="5857500" cy="958800"/>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lt1"/>
              </a:buClr>
              <a:buSzPts val="6000"/>
              <a:buFont typeface="Arial"/>
              <a:buNone/>
            </a:pPr>
            <a:r>
              <a:rPr lang="en-US" sz="6000" b="1">
                <a:solidFill>
                  <a:schemeClr val="dk1"/>
                </a:solidFill>
              </a:rPr>
              <a:t>Let’s demo!</a:t>
            </a:r>
            <a:endParaRPr sz="6000" b="1" i="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127"/>
        <p:cNvGrpSpPr/>
        <p:nvPr/>
      </p:nvGrpSpPr>
      <p:grpSpPr>
        <a:xfrm>
          <a:off x="0" y="0"/>
          <a:ext cx="0" cy="0"/>
          <a:chOff x="0" y="0"/>
          <a:chExt cx="0" cy="0"/>
        </a:xfrm>
      </p:grpSpPr>
      <p:sp>
        <p:nvSpPr>
          <p:cNvPr id="3128" name="Google Shape;3128;p250"/>
          <p:cNvSpPr txBox="1"/>
          <p:nvPr/>
        </p:nvSpPr>
        <p:spPr>
          <a:xfrm>
            <a:off x="494225" y="2648575"/>
            <a:ext cx="2275800" cy="831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GitHub Copilot tomorrow</a:t>
            </a:r>
            <a:br>
              <a:rPr lang="en-US" sz="1200">
                <a:solidFill>
                  <a:schemeClr val="dk1"/>
                </a:solidFill>
                <a:latin typeface="Arial"/>
                <a:ea typeface="Arial"/>
                <a:cs typeface="Arial"/>
                <a:sym typeface="Arial"/>
              </a:rPr>
            </a:br>
            <a:r>
              <a:rPr lang="en-US" sz="1000">
                <a:solidFill>
                  <a:schemeClr val="dk2"/>
                </a:solidFill>
                <a:latin typeface="Arial"/>
                <a:ea typeface="Arial"/>
                <a:cs typeface="Arial"/>
                <a:sym typeface="Arial"/>
              </a:rPr>
              <a:t>Refactoring code (code translate)</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Reviewing code (code explain)</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Documentation</a:t>
            </a:r>
            <a:endParaRPr sz="1000">
              <a:solidFill>
                <a:schemeClr val="dk2"/>
              </a:solidFill>
              <a:latin typeface="Arial"/>
              <a:ea typeface="Arial"/>
              <a:cs typeface="Arial"/>
              <a:sym typeface="Arial"/>
            </a:endParaRPr>
          </a:p>
        </p:txBody>
      </p:sp>
      <p:sp>
        <p:nvSpPr>
          <p:cNvPr id="3129" name="Google Shape;3129;p250"/>
          <p:cNvSpPr txBox="1"/>
          <p:nvPr/>
        </p:nvSpPr>
        <p:spPr>
          <a:xfrm>
            <a:off x="1140700" y="3759850"/>
            <a:ext cx="2100300" cy="11391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GitHub Copilot tomorrow</a:t>
            </a:r>
            <a:br>
              <a:rPr lang="en-US" sz="1200">
                <a:solidFill>
                  <a:schemeClr val="dk1"/>
                </a:solidFill>
                <a:latin typeface="Arial"/>
                <a:ea typeface="Arial"/>
                <a:cs typeface="Arial"/>
                <a:sym typeface="Arial"/>
              </a:rPr>
            </a:br>
            <a:r>
              <a:rPr lang="en-US" sz="1000">
                <a:solidFill>
                  <a:schemeClr val="dk2"/>
                </a:solidFill>
                <a:latin typeface="Arial"/>
                <a:ea typeface="Arial"/>
                <a:cs typeface="Arial"/>
                <a:sym typeface="Arial"/>
              </a:rPr>
              <a:t>Unit testing</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Finding code errors</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Debugging</a:t>
            </a:r>
            <a:br>
              <a:rPr lang="en-US" sz="1000">
                <a:solidFill>
                  <a:schemeClr val="dk2"/>
                </a:solidFill>
                <a:latin typeface="Arial"/>
                <a:ea typeface="Arial"/>
                <a:cs typeface="Arial"/>
                <a:sym typeface="Arial"/>
              </a:rPr>
            </a:br>
            <a:r>
              <a:rPr lang="en-US" sz="1000">
                <a:solidFill>
                  <a:schemeClr val="dk2"/>
                </a:solidFill>
                <a:latin typeface="Arial"/>
                <a:ea typeface="Arial"/>
                <a:cs typeface="Arial"/>
                <a:sym typeface="Arial"/>
              </a:rPr>
              <a:t>Code </a:t>
            </a:r>
            <a:r>
              <a:rPr lang="en-US" sz="1000">
                <a:solidFill>
                  <a:schemeClr val="dk2"/>
                </a:solidFill>
              </a:rPr>
              <a:t>r</a:t>
            </a:r>
            <a:r>
              <a:rPr lang="en-US" sz="1000">
                <a:solidFill>
                  <a:schemeClr val="dk2"/>
                </a:solidFill>
                <a:latin typeface="Arial"/>
                <a:ea typeface="Arial"/>
                <a:cs typeface="Arial"/>
                <a:sym typeface="Arial"/>
              </a:rPr>
              <a:t>eview</a:t>
            </a:r>
            <a:endParaRPr sz="1000">
              <a:solidFill>
                <a:schemeClr val="dk2"/>
              </a:solidFill>
              <a:latin typeface="Arial"/>
              <a:ea typeface="Arial"/>
              <a:cs typeface="Arial"/>
              <a:sym typeface="Arial"/>
            </a:endParaRPr>
          </a:p>
          <a:p>
            <a:pPr marL="0" marR="0" lvl="0" indent="0" algn="l" rtl="0">
              <a:spcBef>
                <a:spcPts val="0"/>
              </a:spcBef>
              <a:spcAft>
                <a:spcPts val="0"/>
              </a:spcAft>
              <a:buClr>
                <a:schemeClr val="dk1"/>
              </a:buClr>
              <a:buSzPts val="1200"/>
              <a:buFont typeface="Arial"/>
              <a:buNone/>
            </a:pPr>
            <a:r>
              <a:rPr lang="en-US" sz="1000">
                <a:solidFill>
                  <a:schemeClr val="dk2"/>
                </a:solidFill>
              </a:rPr>
              <a:t>AI Pull Requests</a:t>
            </a:r>
            <a:endParaRPr sz="1000">
              <a:solidFill>
                <a:schemeClr val="dk2"/>
              </a:solidFill>
            </a:endParaRPr>
          </a:p>
        </p:txBody>
      </p:sp>
      <p:cxnSp>
        <p:nvCxnSpPr>
          <p:cNvPr id="3130" name="Google Shape;3130;p250"/>
          <p:cNvCxnSpPr/>
          <p:nvPr/>
        </p:nvCxnSpPr>
        <p:spPr>
          <a:xfrm rot="10800000" flipH="1">
            <a:off x="1223850" y="3799150"/>
            <a:ext cx="2487900" cy="2400"/>
          </a:xfrm>
          <a:prstGeom prst="straightConnector1">
            <a:avLst/>
          </a:prstGeom>
          <a:noFill/>
          <a:ln w="9525" cap="flat" cmpd="sng">
            <a:solidFill>
              <a:schemeClr val="accent3"/>
            </a:solidFill>
            <a:prstDash val="solid"/>
            <a:round/>
            <a:headEnd type="none" w="sm" len="sm"/>
            <a:tailEnd type="none" w="sm" len="sm"/>
          </a:ln>
        </p:spPr>
      </p:cxnSp>
      <p:cxnSp>
        <p:nvCxnSpPr>
          <p:cNvPr id="3131" name="Google Shape;3131;p250"/>
          <p:cNvCxnSpPr/>
          <p:nvPr/>
        </p:nvCxnSpPr>
        <p:spPr>
          <a:xfrm>
            <a:off x="569038" y="2687300"/>
            <a:ext cx="2452800" cy="0"/>
          </a:xfrm>
          <a:prstGeom prst="straightConnector1">
            <a:avLst/>
          </a:prstGeom>
          <a:noFill/>
          <a:ln w="9525" cap="flat" cmpd="sng">
            <a:solidFill>
              <a:schemeClr val="accent1"/>
            </a:solidFill>
            <a:prstDash val="solid"/>
            <a:round/>
            <a:headEnd type="none" w="sm" len="sm"/>
            <a:tailEnd type="none" w="sm" len="sm"/>
          </a:ln>
        </p:spPr>
      </p:cxnSp>
      <p:pic>
        <p:nvPicPr>
          <p:cNvPr id="3132" name="Google Shape;3132;p250"/>
          <p:cNvPicPr preferRelativeResize="0"/>
          <p:nvPr/>
        </p:nvPicPr>
        <p:blipFill rotWithShape="1">
          <a:blip r:embed="rId3">
            <a:alphaModFix/>
          </a:blip>
          <a:srcRect/>
          <a:stretch/>
        </p:blipFill>
        <p:spPr>
          <a:xfrm rot="5042099">
            <a:off x="2730493" y="639729"/>
            <a:ext cx="3700558" cy="3739995"/>
          </a:xfrm>
          <a:prstGeom prst="rect">
            <a:avLst/>
          </a:prstGeom>
          <a:noFill/>
          <a:ln>
            <a:noFill/>
          </a:ln>
        </p:spPr>
      </p:pic>
      <p:sp>
        <p:nvSpPr>
          <p:cNvPr id="3133" name="Google Shape;3133;p250"/>
          <p:cNvSpPr txBox="1"/>
          <p:nvPr/>
        </p:nvSpPr>
        <p:spPr>
          <a:xfrm>
            <a:off x="6448670" y="3183801"/>
            <a:ext cx="17925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GitHub Copilot today</a:t>
            </a:r>
            <a:br>
              <a:rPr lang="en-US" sz="1200">
                <a:solidFill>
                  <a:schemeClr val="dk1"/>
                </a:solidFill>
                <a:latin typeface="Arial"/>
                <a:ea typeface="Arial"/>
                <a:cs typeface="Arial"/>
                <a:sym typeface="Arial"/>
              </a:rPr>
            </a:br>
            <a:r>
              <a:rPr lang="en-US" sz="1000">
                <a:solidFill>
                  <a:schemeClr val="dk2"/>
                </a:solidFill>
              </a:rPr>
              <a:t>Convert comments to code</a:t>
            </a:r>
            <a:endParaRPr sz="1000">
              <a:solidFill>
                <a:schemeClr val="dk2"/>
              </a:solidFill>
            </a:endParaRPr>
          </a:p>
          <a:p>
            <a:pPr marL="0" marR="0" lvl="0" indent="0" algn="l" rtl="0">
              <a:lnSpc>
                <a:spcPct val="100000"/>
              </a:lnSpc>
              <a:spcBef>
                <a:spcPts val="0"/>
              </a:spcBef>
              <a:spcAft>
                <a:spcPts val="0"/>
              </a:spcAft>
              <a:buClr>
                <a:schemeClr val="dk1"/>
              </a:buClr>
              <a:buSzPts val="1200"/>
              <a:buFont typeface="Arial"/>
              <a:buNone/>
            </a:pPr>
            <a:r>
              <a:rPr lang="en-US" sz="1000">
                <a:solidFill>
                  <a:schemeClr val="dk2"/>
                </a:solidFill>
              </a:rPr>
              <a:t>Autofill for repetitive code</a:t>
            </a:r>
            <a:endParaRPr sz="1000">
              <a:solidFill>
                <a:schemeClr val="dk2"/>
              </a:solidFill>
            </a:endParaRPr>
          </a:p>
          <a:p>
            <a:pPr marL="0" marR="0" lvl="0" indent="0" algn="l" rtl="0">
              <a:lnSpc>
                <a:spcPct val="100000"/>
              </a:lnSpc>
              <a:spcBef>
                <a:spcPts val="0"/>
              </a:spcBef>
              <a:spcAft>
                <a:spcPts val="0"/>
              </a:spcAft>
              <a:buClr>
                <a:schemeClr val="dk1"/>
              </a:buClr>
              <a:buSzPts val="1200"/>
              <a:buFont typeface="Arial"/>
              <a:buNone/>
            </a:pPr>
            <a:r>
              <a:rPr lang="en-US" sz="1000">
                <a:solidFill>
                  <a:schemeClr val="dk2"/>
                </a:solidFill>
              </a:rPr>
              <a:t>Show alternatives</a:t>
            </a:r>
            <a:endParaRPr sz="1000">
              <a:solidFill>
                <a:schemeClr val="dk2"/>
              </a:solidFill>
            </a:endParaRPr>
          </a:p>
        </p:txBody>
      </p:sp>
      <p:cxnSp>
        <p:nvCxnSpPr>
          <p:cNvPr id="3134" name="Google Shape;3134;p250"/>
          <p:cNvCxnSpPr/>
          <p:nvPr/>
        </p:nvCxnSpPr>
        <p:spPr>
          <a:xfrm>
            <a:off x="5935025" y="3183800"/>
            <a:ext cx="2009400" cy="0"/>
          </a:xfrm>
          <a:prstGeom prst="straightConnector1">
            <a:avLst/>
          </a:prstGeom>
          <a:noFill/>
          <a:ln w="9525" cap="flat" cmpd="sng">
            <a:solidFill>
              <a:schemeClr val="accent3"/>
            </a:solidFill>
            <a:prstDash val="solid"/>
            <a:round/>
            <a:headEnd type="none" w="sm" len="sm"/>
            <a:tailEnd type="none" w="sm" len="sm"/>
          </a:ln>
        </p:spPr>
      </p:cxnSp>
      <p:pic>
        <p:nvPicPr>
          <p:cNvPr id="3135" name="Google Shape;3135;p250"/>
          <p:cNvPicPr preferRelativeResize="0"/>
          <p:nvPr/>
        </p:nvPicPr>
        <p:blipFill rotWithShape="1">
          <a:blip r:embed="rId4">
            <a:alphaModFix/>
          </a:blip>
          <a:srcRect/>
          <a:stretch/>
        </p:blipFill>
        <p:spPr>
          <a:xfrm>
            <a:off x="501825" y="518429"/>
            <a:ext cx="2260598" cy="282875"/>
          </a:xfrm>
          <a:prstGeom prst="rect">
            <a:avLst/>
          </a:prstGeom>
          <a:noFill/>
          <a:ln>
            <a:noFill/>
          </a:ln>
        </p:spPr>
      </p:pic>
      <p:sp>
        <p:nvSpPr>
          <p:cNvPr id="3136" name="Google Shape;3136;p250"/>
          <p:cNvSpPr txBox="1"/>
          <p:nvPr/>
        </p:nvSpPr>
        <p:spPr>
          <a:xfrm>
            <a:off x="2927015" y="1310950"/>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1</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Planning</a:t>
            </a:r>
            <a:endParaRPr sz="800" b="1">
              <a:solidFill>
                <a:schemeClr val="dk1"/>
              </a:solidFill>
            </a:endParaRPr>
          </a:p>
        </p:txBody>
      </p:sp>
      <p:sp>
        <p:nvSpPr>
          <p:cNvPr id="3137" name="Google Shape;3137;p250"/>
          <p:cNvSpPr txBox="1"/>
          <p:nvPr/>
        </p:nvSpPr>
        <p:spPr>
          <a:xfrm>
            <a:off x="4257790" y="846638"/>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2</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Analysis</a:t>
            </a:r>
            <a:endParaRPr sz="800" b="1">
              <a:solidFill>
                <a:schemeClr val="dk1"/>
              </a:solidFill>
            </a:endParaRPr>
          </a:p>
        </p:txBody>
      </p:sp>
      <p:sp>
        <p:nvSpPr>
          <p:cNvPr id="3138" name="Google Shape;3138;p250"/>
          <p:cNvSpPr txBox="1"/>
          <p:nvPr/>
        </p:nvSpPr>
        <p:spPr>
          <a:xfrm>
            <a:off x="5331535" y="1711835"/>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3</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Design</a:t>
            </a:r>
            <a:endParaRPr sz="800" b="1">
              <a:solidFill>
                <a:schemeClr val="dk1"/>
              </a:solidFill>
            </a:endParaRPr>
          </a:p>
        </p:txBody>
      </p:sp>
      <p:sp>
        <p:nvSpPr>
          <p:cNvPr id="3139" name="Google Shape;3139;p250"/>
          <p:cNvSpPr txBox="1"/>
          <p:nvPr/>
        </p:nvSpPr>
        <p:spPr>
          <a:xfrm>
            <a:off x="5035787" y="2998651"/>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4</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Implementation</a:t>
            </a:r>
            <a:endParaRPr sz="800" b="1">
              <a:solidFill>
                <a:schemeClr val="dk1"/>
              </a:solidFill>
            </a:endParaRPr>
          </a:p>
        </p:txBody>
      </p:sp>
      <p:sp>
        <p:nvSpPr>
          <p:cNvPr id="3140" name="Google Shape;3140;p250"/>
          <p:cNvSpPr txBox="1"/>
          <p:nvPr/>
        </p:nvSpPr>
        <p:spPr>
          <a:xfrm>
            <a:off x="3460906" y="3420356"/>
            <a:ext cx="1718700" cy="708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5</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Testing &amp;</a:t>
            </a:r>
            <a:br>
              <a:rPr lang="en-US" sz="800" b="1">
                <a:solidFill>
                  <a:schemeClr val="dk1"/>
                </a:solidFill>
              </a:rPr>
            </a:br>
            <a:r>
              <a:rPr lang="en-US" sz="800" b="1">
                <a:solidFill>
                  <a:schemeClr val="dk1"/>
                </a:solidFill>
              </a:rPr>
              <a:t>Integration</a:t>
            </a:r>
            <a:endParaRPr sz="800" b="1">
              <a:solidFill>
                <a:schemeClr val="dk1"/>
              </a:solidFill>
            </a:endParaRPr>
          </a:p>
        </p:txBody>
      </p:sp>
      <p:sp>
        <p:nvSpPr>
          <p:cNvPr id="3141" name="Google Shape;3141;p250"/>
          <p:cNvSpPr txBox="1"/>
          <p:nvPr/>
        </p:nvSpPr>
        <p:spPr>
          <a:xfrm>
            <a:off x="2746822" y="2611536"/>
            <a:ext cx="1104900" cy="585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rPr>
              <a:t>6</a:t>
            </a:r>
            <a:endParaRPr sz="1800" b="1">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en-US" sz="800" b="1">
                <a:solidFill>
                  <a:schemeClr val="dk1"/>
                </a:solidFill>
              </a:rPr>
              <a:t>Maintenance</a:t>
            </a:r>
            <a:endParaRPr sz="800" b="1">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146"/>
        <p:cNvGrpSpPr/>
        <p:nvPr/>
      </p:nvGrpSpPr>
      <p:grpSpPr>
        <a:xfrm>
          <a:off x="0" y="0"/>
          <a:ext cx="0" cy="0"/>
          <a:chOff x="0" y="0"/>
          <a:chExt cx="0" cy="0"/>
        </a:xfrm>
      </p:grpSpPr>
      <p:sp>
        <p:nvSpPr>
          <p:cNvPr id="3147" name="Google Shape;3147;p251"/>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Increase developer productivity</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3148" name="Google Shape;3148;p251"/>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And satisfaction by focusing on real problems</a:t>
            </a:r>
            <a:endParaRPr/>
          </a:p>
        </p:txBody>
      </p:sp>
      <p:sp>
        <p:nvSpPr>
          <p:cNvPr id="3149" name="Google Shape;3149;p251"/>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Accelerate innovation</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3150" name="Google Shape;3150;p251"/>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Prototype &amp; innovate more rapidly</a:t>
            </a:r>
            <a:endParaRPr/>
          </a:p>
        </p:txBody>
      </p:sp>
      <p:sp>
        <p:nvSpPr>
          <p:cNvPr id="3151" name="Google Shape;3151;p251"/>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Bridge skill gaps</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3152" name="Google Shape;3152;p251"/>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Learn new languages and techniques</a:t>
            </a:r>
            <a:endParaRPr/>
          </a:p>
        </p:txBody>
      </p:sp>
      <p:sp>
        <p:nvSpPr>
          <p:cNvPr id="3153" name="Google Shape;3153;p251"/>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Get the advantages of</a:t>
            </a:r>
            <a:br>
              <a:rPr lang="en-US" b="0"/>
            </a:br>
            <a:r>
              <a:rPr lang="en-US" b="0"/>
              <a:t>AI today</a:t>
            </a:r>
            <a:endParaRPr/>
          </a:p>
        </p:txBody>
      </p:sp>
      <p:pic>
        <p:nvPicPr>
          <p:cNvPr id="3154" name="Google Shape;3154;p251"/>
          <p:cNvPicPr preferRelativeResize="0">
            <a:picLocks noGrp="1"/>
          </p:cNvPicPr>
          <p:nvPr>
            <p:ph type="pic" idx="8"/>
          </p:nvPr>
        </p:nvPicPr>
        <p:blipFill rotWithShape="1">
          <a:blip r:embed="rId3">
            <a:alphaModFix/>
          </a:blip>
          <a:srcRect/>
          <a:stretch/>
        </p:blipFill>
        <p:spPr>
          <a:xfrm>
            <a:off x="4688530" y="2360613"/>
            <a:ext cx="313040" cy="320675"/>
          </a:xfrm>
          <a:prstGeom prst="rect">
            <a:avLst/>
          </a:prstGeom>
          <a:noFill/>
          <a:ln>
            <a:noFill/>
          </a:ln>
        </p:spPr>
      </p:pic>
      <p:pic>
        <p:nvPicPr>
          <p:cNvPr id="3155" name="Google Shape;3155;p251"/>
          <p:cNvPicPr preferRelativeResize="0">
            <a:picLocks noGrp="1"/>
          </p:cNvPicPr>
          <p:nvPr>
            <p:ph type="pic" idx="7"/>
          </p:nvPr>
        </p:nvPicPr>
        <p:blipFill rotWithShape="1">
          <a:blip r:embed="rId4">
            <a:alphaModFix/>
          </a:blip>
          <a:srcRect l="248" r="247"/>
          <a:stretch/>
        </p:blipFill>
        <p:spPr>
          <a:xfrm>
            <a:off x="4691063" y="1563688"/>
            <a:ext cx="319087" cy="320675"/>
          </a:xfrm>
          <a:prstGeom prst="rect">
            <a:avLst/>
          </a:prstGeom>
          <a:noFill/>
          <a:ln>
            <a:noFill/>
          </a:ln>
        </p:spPr>
      </p:pic>
      <p:pic>
        <p:nvPicPr>
          <p:cNvPr id="3156" name="Google Shape;3156;p251"/>
          <p:cNvPicPr preferRelativeResize="0">
            <a:picLocks noGrp="1"/>
          </p:cNvPicPr>
          <p:nvPr>
            <p:ph type="pic" idx="9"/>
          </p:nvPr>
        </p:nvPicPr>
        <p:blipFill rotWithShape="1">
          <a:blip r:embed="rId5">
            <a:alphaModFix/>
          </a:blip>
          <a:srcRect/>
          <a:stretch/>
        </p:blipFill>
        <p:spPr>
          <a:xfrm>
            <a:off x="4695825" y="3155950"/>
            <a:ext cx="320675" cy="320675"/>
          </a:xfrm>
          <a:prstGeom prst="rect">
            <a:avLst/>
          </a:prstGeom>
          <a:noFill/>
          <a:ln>
            <a:noFill/>
          </a:ln>
        </p:spPr>
      </p:pic>
      <p:pic>
        <p:nvPicPr>
          <p:cNvPr id="3157" name="Google Shape;3157;p251"/>
          <p:cNvPicPr preferRelativeResize="0"/>
          <p:nvPr/>
        </p:nvPicPr>
        <p:blipFill rotWithShape="1">
          <a:blip r:embed="rId6">
            <a:alphaModFix/>
          </a:blip>
          <a:srcRect/>
          <a:stretch/>
        </p:blipFill>
        <p:spPr>
          <a:xfrm>
            <a:off x="501825" y="518429"/>
            <a:ext cx="2260598" cy="282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16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4886-DFEE-A44F-9810-D53C64618EAD}"/>
              </a:ext>
            </a:extLst>
          </p:cNvPr>
          <p:cNvSpPr>
            <a:spLocks noGrp="1"/>
          </p:cNvSpPr>
          <p:nvPr>
            <p:ph type="title"/>
          </p:nvPr>
        </p:nvSpPr>
        <p:spPr>
          <a:xfrm>
            <a:off x="457200" y="2382"/>
            <a:ext cx="8229600" cy="732183"/>
          </a:xfrm>
        </p:spPr>
        <p:txBody>
          <a:bodyPr/>
          <a:lstStyle/>
          <a:p>
            <a:r>
              <a:rPr lang="en-US">
                <a:solidFill>
                  <a:schemeClr val="bg1"/>
                </a:solidFill>
              </a:rPr>
              <a:t>Agenda</a:t>
            </a:r>
          </a:p>
        </p:txBody>
      </p:sp>
      <p:sp>
        <p:nvSpPr>
          <p:cNvPr id="3" name="Text Placeholder 2">
            <a:extLst>
              <a:ext uri="{FF2B5EF4-FFF2-40B4-BE49-F238E27FC236}">
                <a16:creationId xmlns:a16="http://schemas.microsoft.com/office/drawing/2014/main" id="{3ED8BAE7-F5DC-D247-92D8-C86E8FE6713F}"/>
              </a:ext>
            </a:extLst>
          </p:cNvPr>
          <p:cNvSpPr>
            <a:spLocks noGrp="1"/>
          </p:cNvSpPr>
          <p:nvPr>
            <p:ph type="body" sz="quarter" idx="10"/>
          </p:nvPr>
        </p:nvSpPr>
        <p:spPr>
          <a:xfrm>
            <a:off x="457200" y="734563"/>
            <a:ext cx="5688106" cy="4290392"/>
          </a:xfrm>
        </p:spPr>
        <p:txBody>
          <a:bodyPr>
            <a:normAutofit/>
          </a:bodyPr>
          <a:lstStyle/>
          <a:p>
            <a:pPr marL="76200" indent="0">
              <a:spcBef>
                <a:spcPts val="0"/>
              </a:spcBef>
              <a:spcAft>
                <a:spcPts val="1200"/>
              </a:spcAft>
              <a:buNone/>
            </a:pPr>
            <a:endParaRPr lang="en-US" b="1" dirty="0">
              <a:solidFill>
                <a:schemeClr val="bg1"/>
              </a:solidFill>
            </a:endParaRPr>
          </a:p>
          <a:p>
            <a:r>
              <a:rPr lang="en-US" dirty="0">
                <a:solidFill>
                  <a:schemeClr val="bg1"/>
                </a:solidFill>
              </a:rPr>
              <a:t>GitHub CoPilot Overview</a:t>
            </a:r>
          </a:p>
          <a:p>
            <a:r>
              <a:rPr lang="en-US" dirty="0">
                <a:solidFill>
                  <a:schemeClr val="bg1"/>
                </a:solidFill>
              </a:rPr>
              <a:t>Upcoming CoPilot Features</a:t>
            </a:r>
          </a:p>
          <a:p>
            <a:r>
              <a:rPr lang="en-US" dirty="0">
                <a:solidFill>
                  <a:schemeClr val="bg1"/>
                </a:solidFill>
              </a:rPr>
              <a:t>GitHub CoPilot Chat</a:t>
            </a:r>
          </a:p>
          <a:p>
            <a:r>
              <a:rPr lang="en-US" dirty="0">
                <a:solidFill>
                  <a:schemeClr val="bg1"/>
                </a:solidFill>
              </a:rPr>
              <a:t>Demo</a:t>
            </a:r>
          </a:p>
          <a:p>
            <a:pPr marL="971550" lvl="1" indent="-285750">
              <a:buClr>
                <a:schemeClr val="bg1"/>
              </a:buClr>
              <a:buFont typeface="Arial" panose="020B0604020202020204" pitchFamily="34" charset="0"/>
              <a:buChar char="•"/>
            </a:pPr>
            <a:r>
              <a:rPr lang="en-US" dirty="0">
                <a:solidFill>
                  <a:schemeClr val="bg1"/>
                </a:solidFill>
              </a:rPr>
              <a:t>Working with CoPilot </a:t>
            </a:r>
            <a:r>
              <a:rPr lang="en-US">
                <a:solidFill>
                  <a:schemeClr val="bg1"/>
                </a:solidFill>
              </a:rPr>
              <a:t>in VSCode</a:t>
            </a:r>
            <a:endParaRPr lang="en-US" dirty="0">
              <a:solidFill>
                <a:schemeClr val="bg1"/>
              </a:solidFill>
            </a:endParaRPr>
          </a:p>
          <a:p>
            <a:pPr marL="971550" lvl="1" indent="-285750">
              <a:buClr>
                <a:schemeClr val="bg1"/>
              </a:buClr>
              <a:buFont typeface="Arial" panose="020B0604020202020204" pitchFamily="34" charset="0"/>
              <a:buChar char="•"/>
            </a:pPr>
            <a:r>
              <a:rPr lang="en-US" dirty="0">
                <a:solidFill>
                  <a:schemeClr val="bg1"/>
                </a:solidFill>
              </a:rPr>
              <a:t>Working with CoPilot Chat</a:t>
            </a:r>
          </a:p>
          <a:p>
            <a:pPr marL="971550" lvl="1" indent="-285750">
              <a:buClr>
                <a:schemeClr val="bg1"/>
              </a:buClr>
              <a:buFont typeface="Arial" panose="020B0604020202020204" pitchFamily="34" charset="0"/>
              <a:buChar char="•"/>
            </a:pPr>
            <a:r>
              <a:rPr lang="en-US" dirty="0">
                <a:solidFill>
                  <a:schemeClr val="bg1"/>
                </a:solidFill>
              </a:rPr>
              <a:t>GitHub CoPilot Best Practices</a:t>
            </a:r>
          </a:p>
          <a:p>
            <a:pPr marL="685800" lvl="1" indent="0">
              <a:buClr>
                <a:schemeClr val="bg1"/>
              </a:buClr>
            </a:pPr>
            <a:endParaRPr lang="en-US" dirty="0">
              <a:solidFill>
                <a:schemeClr val="bg1"/>
              </a:solidFill>
            </a:endParaRPr>
          </a:p>
          <a:p>
            <a:pPr marL="971550" lvl="1" indent="-285750">
              <a:buClr>
                <a:schemeClr val="bg1"/>
              </a:buClr>
              <a:buFont typeface="Arial" panose="020B0604020202020204" pitchFamily="34" charset="0"/>
              <a:buChar char="•"/>
            </a:pPr>
            <a:endParaRPr lang="en-US" dirty="0">
              <a:solidFill>
                <a:schemeClr val="bg1"/>
              </a:solidFill>
            </a:endParaRPr>
          </a:p>
          <a:p>
            <a:pPr marL="685800" lvl="1" indent="0">
              <a:buClr>
                <a:schemeClr val="bg1"/>
              </a:buClr>
            </a:pPr>
            <a:endParaRPr lang="en-US" dirty="0">
              <a:solidFill>
                <a:schemeClr val="bg1"/>
              </a:solidFill>
            </a:endParaRPr>
          </a:p>
        </p:txBody>
      </p:sp>
    </p:spTree>
    <p:extLst>
      <p:ext uri="{BB962C8B-B14F-4D97-AF65-F5344CB8AC3E}">
        <p14:creationId xmlns:p14="http://schemas.microsoft.com/office/powerpoint/2010/main" val="106370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166"/>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170"/>
        <p:cNvGrpSpPr/>
        <p:nvPr/>
      </p:nvGrpSpPr>
      <p:grpSpPr>
        <a:xfrm>
          <a:off x="0" y="0"/>
          <a:ext cx="0" cy="0"/>
          <a:chOff x="0" y="0"/>
          <a:chExt cx="0" cy="0"/>
        </a:xfrm>
      </p:grpSpPr>
      <p:pic>
        <p:nvPicPr>
          <p:cNvPr id="3171" name="Google Shape;3171;p254"/>
          <p:cNvPicPr preferRelativeResize="0"/>
          <p:nvPr/>
        </p:nvPicPr>
        <p:blipFill rotWithShape="1">
          <a:blip r:embed="rId3">
            <a:alphaModFix/>
          </a:blip>
          <a:srcRect l="-17096" t="-30025" r="-17096" b="-30025"/>
          <a:stretch/>
        </p:blipFill>
        <p:spPr>
          <a:xfrm>
            <a:off x="5246525" y="1437125"/>
            <a:ext cx="2408001" cy="2408000"/>
          </a:xfrm>
          <a:prstGeom prst="rect">
            <a:avLst/>
          </a:prstGeom>
          <a:noFill/>
          <a:ln>
            <a:noFill/>
          </a:ln>
        </p:spPr>
      </p:pic>
      <p:pic>
        <p:nvPicPr>
          <p:cNvPr id="3172" name="Google Shape;3172;p254" descr="Icon&#10;&#10;Description automatically generated"/>
          <p:cNvPicPr preferRelativeResize="0"/>
          <p:nvPr/>
        </p:nvPicPr>
        <p:blipFill rotWithShape="1">
          <a:blip r:embed="rId4">
            <a:alphaModFix/>
          </a:blip>
          <a:srcRect/>
          <a:stretch/>
        </p:blipFill>
        <p:spPr>
          <a:xfrm>
            <a:off x="2387775" y="1918650"/>
            <a:ext cx="1278625" cy="1300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4886-DFEE-A44F-9810-D53C64618EAD}"/>
              </a:ext>
            </a:extLst>
          </p:cNvPr>
          <p:cNvSpPr>
            <a:spLocks noGrp="1"/>
          </p:cNvSpPr>
          <p:nvPr>
            <p:ph type="title"/>
          </p:nvPr>
        </p:nvSpPr>
        <p:spPr>
          <a:xfrm>
            <a:off x="628650" y="274098"/>
            <a:ext cx="7886700" cy="995093"/>
          </a:xfrm>
        </p:spPr>
        <p:txBody>
          <a:bodyPr wrap="square" anchor="ctr">
            <a:normAutofit/>
          </a:bodyPr>
          <a:lstStyle/>
          <a:p>
            <a:r>
              <a:rPr lang="en-US"/>
              <a:t>Agenda</a:t>
            </a:r>
          </a:p>
        </p:txBody>
      </p:sp>
      <p:sp>
        <p:nvSpPr>
          <p:cNvPr id="3" name="Text Placeholder 2">
            <a:extLst>
              <a:ext uri="{FF2B5EF4-FFF2-40B4-BE49-F238E27FC236}">
                <a16:creationId xmlns:a16="http://schemas.microsoft.com/office/drawing/2014/main" id="{3ED8BAE7-F5DC-D247-92D8-C86E8FE6713F}"/>
              </a:ext>
            </a:extLst>
          </p:cNvPr>
          <p:cNvSpPr>
            <a:spLocks noGrp="1"/>
          </p:cNvSpPr>
          <p:nvPr>
            <p:ph type="body" idx="1"/>
          </p:nvPr>
        </p:nvSpPr>
        <p:spPr>
          <a:xfrm>
            <a:off x="628650" y="1370486"/>
            <a:ext cx="7886700" cy="3266526"/>
          </a:xfrm>
        </p:spPr>
        <p:txBody>
          <a:bodyPr wrap="square" anchor="t">
            <a:normAutofit/>
          </a:bodyPr>
          <a:lstStyle/>
          <a:p>
            <a:r>
              <a:rPr lang="en-US" dirty="0"/>
              <a:t>GitHub CoPilot Overview</a:t>
            </a:r>
          </a:p>
          <a:p>
            <a:r>
              <a:rPr lang="en-US" dirty="0"/>
              <a:t>GitHub CoPilot Chat</a:t>
            </a:r>
          </a:p>
          <a:p>
            <a:r>
              <a:rPr lang="en-US" dirty="0"/>
              <a:t>Demo</a:t>
            </a:r>
          </a:p>
          <a:p>
            <a:pPr marL="971550" lvl="1" indent="-285750">
              <a:buClr>
                <a:schemeClr val="bg1"/>
              </a:buClr>
              <a:buFont typeface="Arial" panose="020B0604020202020204" pitchFamily="34" charset="0"/>
              <a:buChar char="•"/>
            </a:pPr>
            <a:r>
              <a:rPr lang="en-US" sz="1600" dirty="0">
                <a:solidFill>
                  <a:schemeClr val="dk1"/>
                </a:solidFill>
              </a:rPr>
              <a:t>Working with GitHub CoPilot in VSCode</a:t>
            </a:r>
          </a:p>
          <a:p>
            <a:pPr marL="971550" lvl="1" indent="-285750">
              <a:buClr>
                <a:schemeClr val="bg1"/>
              </a:buClr>
              <a:buFont typeface="Arial" panose="020B0604020202020204" pitchFamily="34" charset="0"/>
              <a:buChar char="•"/>
            </a:pPr>
            <a:r>
              <a:rPr lang="en-US" sz="1600" dirty="0">
                <a:solidFill>
                  <a:schemeClr val="dk1"/>
                </a:solidFill>
              </a:rPr>
              <a:t>Working with GitHub CoPilot Chat</a:t>
            </a:r>
          </a:p>
          <a:p>
            <a:r>
              <a:rPr lang="en-US" dirty="0"/>
              <a:t>Q&amp;A</a:t>
            </a:r>
          </a:p>
          <a:p>
            <a:r>
              <a:rPr lang="en-US" dirty="0"/>
              <a:t>Configuring GitHub Copilot</a:t>
            </a:r>
          </a:p>
          <a:p>
            <a:r>
              <a:rPr lang="en-US" dirty="0"/>
              <a:t>Codeathon With GitHub Copilot</a:t>
            </a:r>
          </a:p>
          <a:p>
            <a:endParaRPr lang="en-US" dirty="0"/>
          </a:p>
          <a:p>
            <a:pPr marL="971550" lvl="1" indent="-285750">
              <a:buClr>
                <a:schemeClr val="bg1"/>
              </a:buClr>
              <a:buFont typeface="Arial" panose="020B0604020202020204" pitchFamily="34" charset="0"/>
              <a:buChar char="•"/>
            </a:pPr>
            <a:endParaRPr lang="en-US" sz="1600" dirty="0">
              <a:solidFill>
                <a:schemeClr val="dk1"/>
              </a:solidFill>
            </a:endParaRPr>
          </a:p>
          <a:p>
            <a:pPr marL="685800" lvl="1" indent="0">
              <a:buClr>
                <a:schemeClr val="bg1"/>
              </a:buClr>
            </a:pPr>
            <a:endParaRPr lang="en-US" sz="1600" dirty="0">
              <a:solidFill>
                <a:schemeClr val="dk1"/>
              </a:solidFill>
            </a:endParaRPr>
          </a:p>
        </p:txBody>
      </p:sp>
    </p:spTree>
    <p:extLst>
      <p:ext uri="{BB962C8B-B14F-4D97-AF65-F5344CB8AC3E}">
        <p14:creationId xmlns:p14="http://schemas.microsoft.com/office/powerpoint/2010/main" val="23388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4886-DFEE-A44F-9810-D53C64618EAD}"/>
              </a:ext>
            </a:extLst>
          </p:cNvPr>
          <p:cNvSpPr>
            <a:spLocks noGrp="1"/>
          </p:cNvSpPr>
          <p:nvPr>
            <p:ph type="title"/>
          </p:nvPr>
        </p:nvSpPr>
        <p:spPr>
          <a:xfrm>
            <a:off x="628650" y="274098"/>
            <a:ext cx="7886700" cy="995093"/>
          </a:xfrm>
        </p:spPr>
        <p:txBody>
          <a:bodyPr wrap="square" anchor="ctr">
            <a:normAutofit/>
          </a:bodyPr>
          <a:lstStyle/>
          <a:p>
            <a:r>
              <a:rPr lang="en-US"/>
              <a:t>Agenda</a:t>
            </a:r>
          </a:p>
        </p:txBody>
      </p:sp>
      <p:sp>
        <p:nvSpPr>
          <p:cNvPr id="3" name="Text Placeholder 2">
            <a:extLst>
              <a:ext uri="{FF2B5EF4-FFF2-40B4-BE49-F238E27FC236}">
                <a16:creationId xmlns:a16="http://schemas.microsoft.com/office/drawing/2014/main" id="{3ED8BAE7-F5DC-D247-92D8-C86E8FE6713F}"/>
              </a:ext>
            </a:extLst>
          </p:cNvPr>
          <p:cNvSpPr>
            <a:spLocks noGrp="1"/>
          </p:cNvSpPr>
          <p:nvPr>
            <p:ph type="body" idx="1"/>
          </p:nvPr>
        </p:nvSpPr>
        <p:spPr>
          <a:xfrm>
            <a:off x="628650" y="1370486"/>
            <a:ext cx="7886700" cy="3266526"/>
          </a:xfrm>
        </p:spPr>
        <p:txBody>
          <a:bodyPr wrap="square" anchor="t">
            <a:normAutofit/>
          </a:bodyPr>
          <a:lstStyle/>
          <a:p>
            <a:r>
              <a:rPr lang="en-US" dirty="0"/>
              <a:t>GitHub CoPilot Overview</a:t>
            </a:r>
          </a:p>
          <a:p>
            <a:r>
              <a:rPr lang="en-US" dirty="0"/>
              <a:t>GitHub CoPilot Chat</a:t>
            </a:r>
          </a:p>
          <a:p>
            <a:r>
              <a:rPr lang="en-US" dirty="0"/>
              <a:t>Demo</a:t>
            </a:r>
          </a:p>
          <a:p>
            <a:pPr marL="971550" lvl="1" indent="-285750">
              <a:buClr>
                <a:schemeClr val="bg1"/>
              </a:buClr>
              <a:buFont typeface="Arial" panose="020B0604020202020204" pitchFamily="34" charset="0"/>
              <a:buChar char="•"/>
            </a:pPr>
            <a:r>
              <a:rPr lang="en-US" sz="1600" dirty="0">
                <a:solidFill>
                  <a:schemeClr val="dk1"/>
                </a:solidFill>
              </a:rPr>
              <a:t>Working with GitHub CoPilot in VSCode</a:t>
            </a:r>
          </a:p>
          <a:p>
            <a:pPr marL="971550" lvl="1" indent="-285750">
              <a:buClr>
                <a:schemeClr val="bg1"/>
              </a:buClr>
              <a:buFont typeface="Arial" panose="020B0604020202020204" pitchFamily="34" charset="0"/>
              <a:buChar char="•"/>
            </a:pPr>
            <a:r>
              <a:rPr lang="en-US" sz="1600" dirty="0">
                <a:solidFill>
                  <a:schemeClr val="dk1"/>
                </a:solidFill>
              </a:rPr>
              <a:t>Working with GitHub CoPilot Chat</a:t>
            </a:r>
          </a:p>
          <a:p>
            <a:r>
              <a:rPr lang="en-US" dirty="0"/>
              <a:t>Q&amp;A</a:t>
            </a:r>
          </a:p>
          <a:p>
            <a:endParaRPr lang="en-US" dirty="0"/>
          </a:p>
          <a:p>
            <a:pPr marL="971550" lvl="1" indent="-285750">
              <a:buClr>
                <a:schemeClr val="bg1"/>
              </a:buClr>
              <a:buFont typeface="Arial" panose="020B0604020202020204" pitchFamily="34" charset="0"/>
              <a:buChar char="•"/>
            </a:pPr>
            <a:endParaRPr lang="en-US" sz="1600" dirty="0">
              <a:solidFill>
                <a:schemeClr val="dk1"/>
              </a:solidFill>
            </a:endParaRPr>
          </a:p>
          <a:p>
            <a:pPr marL="685800" lvl="1" indent="0">
              <a:buClr>
                <a:schemeClr val="bg1"/>
              </a:buClr>
            </a:pPr>
            <a:endParaRPr lang="en-US" sz="1600" dirty="0">
              <a:solidFill>
                <a:schemeClr val="dk1"/>
              </a:solidFill>
            </a:endParaRPr>
          </a:p>
        </p:txBody>
      </p:sp>
    </p:spTree>
    <p:extLst>
      <p:ext uri="{BB962C8B-B14F-4D97-AF65-F5344CB8AC3E}">
        <p14:creationId xmlns:p14="http://schemas.microsoft.com/office/powerpoint/2010/main" val="2156401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4886-DFEE-A44F-9810-D53C64618EAD}"/>
              </a:ext>
            </a:extLst>
          </p:cNvPr>
          <p:cNvSpPr>
            <a:spLocks noGrp="1"/>
          </p:cNvSpPr>
          <p:nvPr>
            <p:ph type="title"/>
          </p:nvPr>
        </p:nvSpPr>
        <p:spPr>
          <a:xfrm>
            <a:off x="628650" y="274098"/>
            <a:ext cx="7886700" cy="995093"/>
          </a:xfrm>
        </p:spPr>
        <p:txBody>
          <a:bodyPr wrap="square" anchor="ctr">
            <a:normAutofit/>
          </a:bodyPr>
          <a:lstStyle/>
          <a:p>
            <a:r>
              <a:rPr lang="en-US"/>
              <a:t>Agenda</a:t>
            </a:r>
          </a:p>
        </p:txBody>
      </p:sp>
      <p:sp>
        <p:nvSpPr>
          <p:cNvPr id="3" name="Text Placeholder 2">
            <a:extLst>
              <a:ext uri="{FF2B5EF4-FFF2-40B4-BE49-F238E27FC236}">
                <a16:creationId xmlns:a16="http://schemas.microsoft.com/office/drawing/2014/main" id="{3ED8BAE7-F5DC-D247-92D8-C86E8FE6713F}"/>
              </a:ext>
            </a:extLst>
          </p:cNvPr>
          <p:cNvSpPr>
            <a:spLocks noGrp="1"/>
          </p:cNvSpPr>
          <p:nvPr>
            <p:ph type="body" idx="1"/>
          </p:nvPr>
        </p:nvSpPr>
        <p:spPr>
          <a:xfrm>
            <a:off x="628650" y="1370486"/>
            <a:ext cx="7886700" cy="3266526"/>
          </a:xfrm>
        </p:spPr>
        <p:txBody>
          <a:bodyPr wrap="square" anchor="t">
            <a:normAutofit/>
          </a:bodyPr>
          <a:lstStyle/>
          <a:p>
            <a:r>
              <a:rPr lang="en-US" dirty="0"/>
              <a:t>GitHub CoPilot Overview</a:t>
            </a:r>
          </a:p>
          <a:p>
            <a:r>
              <a:rPr lang="en-US" dirty="0"/>
              <a:t>GitHub CoPilot Chat</a:t>
            </a:r>
          </a:p>
          <a:p>
            <a:r>
              <a:rPr lang="en-US" dirty="0"/>
              <a:t>Demo</a:t>
            </a:r>
          </a:p>
          <a:p>
            <a:pPr marL="971550" lvl="1" indent="-285750">
              <a:buClr>
                <a:schemeClr val="bg1"/>
              </a:buClr>
              <a:buFont typeface="Arial" panose="020B0604020202020204" pitchFamily="34" charset="0"/>
              <a:buChar char="•"/>
            </a:pPr>
            <a:r>
              <a:rPr lang="en-US" sz="1600" dirty="0">
                <a:solidFill>
                  <a:schemeClr val="dk1"/>
                </a:solidFill>
              </a:rPr>
              <a:t>Working with GitHub CoPilot in IntelliJ / </a:t>
            </a:r>
            <a:r>
              <a:rPr lang="en-US" sz="1600" dirty="0" err="1">
                <a:solidFill>
                  <a:schemeClr val="dk1"/>
                </a:solidFill>
              </a:rPr>
              <a:t>VSCode</a:t>
            </a:r>
            <a:endParaRPr lang="en-US" sz="1600" dirty="0">
              <a:solidFill>
                <a:schemeClr val="dk1"/>
              </a:solidFill>
            </a:endParaRPr>
          </a:p>
          <a:p>
            <a:pPr marL="971550" lvl="1" indent="-285750">
              <a:buClr>
                <a:schemeClr val="bg1"/>
              </a:buClr>
              <a:buFont typeface="Arial" panose="020B0604020202020204" pitchFamily="34" charset="0"/>
              <a:buChar char="•"/>
            </a:pPr>
            <a:r>
              <a:rPr lang="en-US" sz="1600" dirty="0">
                <a:solidFill>
                  <a:schemeClr val="dk1"/>
                </a:solidFill>
              </a:rPr>
              <a:t>Working with GitHub CoPilot Chat</a:t>
            </a:r>
          </a:p>
          <a:p>
            <a:r>
              <a:rPr lang="en-US" dirty="0"/>
              <a:t>Q&amp;A</a:t>
            </a:r>
          </a:p>
          <a:p>
            <a:endParaRPr lang="en-US" dirty="0"/>
          </a:p>
          <a:p>
            <a:pPr marL="971550" lvl="1" indent="-285750">
              <a:buClr>
                <a:schemeClr val="bg1"/>
              </a:buClr>
              <a:buFont typeface="Arial" panose="020B0604020202020204" pitchFamily="34" charset="0"/>
              <a:buChar char="•"/>
            </a:pPr>
            <a:endParaRPr lang="en-US" sz="1600" dirty="0">
              <a:solidFill>
                <a:schemeClr val="dk1"/>
              </a:solidFill>
            </a:endParaRPr>
          </a:p>
          <a:p>
            <a:pPr marL="685800" lvl="1" indent="0">
              <a:buClr>
                <a:schemeClr val="bg1"/>
              </a:buClr>
            </a:pPr>
            <a:endParaRPr lang="en-US" sz="1600" dirty="0">
              <a:solidFill>
                <a:schemeClr val="dk1"/>
              </a:solidFill>
            </a:endParaRPr>
          </a:p>
        </p:txBody>
      </p:sp>
    </p:spTree>
    <p:extLst>
      <p:ext uri="{BB962C8B-B14F-4D97-AF65-F5344CB8AC3E}">
        <p14:creationId xmlns:p14="http://schemas.microsoft.com/office/powerpoint/2010/main" val="82534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964"/>
        <p:cNvGrpSpPr/>
        <p:nvPr/>
      </p:nvGrpSpPr>
      <p:grpSpPr>
        <a:xfrm>
          <a:off x="0" y="0"/>
          <a:ext cx="0" cy="0"/>
          <a:chOff x="0" y="0"/>
          <a:chExt cx="0" cy="0"/>
        </a:xfrm>
      </p:grpSpPr>
      <p:sp>
        <p:nvSpPr>
          <p:cNvPr id="2965" name="Google Shape;2965;p239"/>
          <p:cNvSpPr txBox="1">
            <a:spLocks noGrp="1"/>
          </p:cNvSpPr>
          <p:nvPr>
            <p:ph type="subTitle" idx="1"/>
          </p:nvPr>
        </p:nvSpPr>
        <p:spPr>
          <a:xfrm>
            <a:off x="5227320" y="1393420"/>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Increase developer productivity</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2966" name="Google Shape;2966;p239"/>
          <p:cNvSpPr txBox="1">
            <a:spLocks noGrp="1"/>
          </p:cNvSpPr>
          <p:nvPr>
            <p:ph type="subTitle" idx="2"/>
          </p:nvPr>
        </p:nvSpPr>
        <p:spPr>
          <a:xfrm>
            <a:off x="5227320" y="1704604"/>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And satisfaction by focusing on real problems</a:t>
            </a:r>
            <a:endParaRPr/>
          </a:p>
        </p:txBody>
      </p:sp>
      <p:sp>
        <p:nvSpPr>
          <p:cNvPr id="2967" name="Google Shape;2967;p239"/>
          <p:cNvSpPr txBox="1">
            <a:spLocks noGrp="1"/>
          </p:cNvSpPr>
          <p:nvPr>
            <p:ph type="subTitle" idx="3"/>
          </p:nvPr>
        </p:nvSpPr>
        <p:spPr>
          <a:xfrm>
            <a:off x="5227320" y="2198837"/>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Accelerate innovation</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2968" name="Google Shape;2968;p239"/>
          <p:cNvSpPr txBox="1">
            <a:spLocks noGrp="1"/>
          </p:cNvSpPr>
          <p:nvPr>
            <p:ph type="subTitle" idx="4"/>
          </p:nvPr>
        </p:nvSpPr>
        <p:spPr>
          <a:xfrm>
            <a:off x="5227320" y="2510021"/>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Prototype &amp; innovate more rapidly</a:t>
            </a:r>
            <a:endParaRPr/>
          </a:p>
        </p:txBody>
      </p:sp>
      <p:sp>
        <p:nvSpPr>
          <p:cNvPr id="2969" name="Google Shape;2969;p239"/>
          <p:cNvSpPr txBox="1">
            <a:spLocks noGrp="1"/>
          </p:cNvSpPr>
          <p:nvPr>
            <p:ph type="subTitle" idx="5"/>
          </p:nvPr>
        </p:nvSpPr>
        <p:spPr>
          <a:xfrm>
            <a:off x="5227320" y="2980989"/>
            <a:ext cx="3429000" cy="292771"/>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600"/>
              <a:buFont typeface="Arial"/>
              <a:buNone/>
            </a:pPr>
            <a:r>
              <a:rPr lang="en-US" b="1"/>
              <a:t>Bridge skill gaps</a:t>
            </a:r>
            <a:endParaRPr/>
          </a:p>
          <a:p>
            <a:pPr marL="0" lvl="0" indent="0" algn="l" rtl="0">
              <a:lnSpc>
                <a:spcPct val="90000"/>
              </a:lnSpc>
              <a:spcBef>
                <a:spcPts val="0"/>
              </a:spcBef>
              <a:spcAft>
                <a:spcPts val="0"/>
              </a:spcAft>
              <a:buClr>
                <a:schemeClr val="dk1"/>
              </a:buClr>
              <a:buSzPts val="1600"/>
              <a:buFont typeface="Arial"/>
              <a:buNone/>
            </a:pPr>
            <a:endParaRPr/>
          </a:p>
        </p:txBody>
      </p:sp>
      <p:sp>
        <p:nvSpPr>
          <p:cNvPr id="2970" name="Google Shape;2970;p239"/>
          <p:cNvSpPr txBox="1">
            <a:spLocks noGrp="1"/>
          </p:cNvSpPr>
          <p:nvPr>
            <p:ph type="subTitle" idx="6"/>
          </p:nvPr>
        </p:nvSpPr>
        <p:spPr>
          <a:xfrm>
            <a:off x="5227320" y="3292173"/>
            <a:ext cx="3429000" cy="50326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1200"/>
              <a:buFont typeface="Arial"/>
              <a:buNone/>
            </a:pPr>
            <a:r>
              <a:rPr lang="en-US"/>
              <a:t>Learn new languages and techniques</a:t>
            </a:r>
            <a:endParaRPr/>
          </a:p>
        </p:txBody>
      </p:sp>
      <p:sp>
        <p:nvSpPr>
          <p:cNvPr id="2971" name="Google Shape;2971;p239"/>
          <p:cNvSpPr txBox="1">
            <a:spLocks noGrp="1"/>
          </p:cNvSpPr>
          <p:nvPr>
            <p:ph type="title"/>
          </p:nvPr>
        </p:nvSpPr>
        <p:spPr>
          <a:xfrm>
            <a:off x="456296" y="1701787"/>
            <a:ext cx="3583200" cy="1744614"/>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b="0"/>
              <a:t>Give your developers a huge advantage</a:t>
            </a:r>
            <a:endParaRPr b="0"/>
          </a:p>
        </p:txBody>
      </p:sp>
      <p:pic>
        <p:nvPicPr>
          <p:cNvPr id="2972" name="Google Shape;2972;p239"/>
          <p:cNvPicPr preferRelativeResize="0">
            <a:picLocks noGrp="1"/>
          </p:cNvPicPr>
          <p:nvPr>
            <p:ph type="pic" idx="8"/>
          </p:nvPr>
        </p:nvPicPr>
        <p:blipFill rotWithShape="1">
          <a:blip r:embed="rId3">
            <a:alphaModFix/>
          </a:blip>
          <a:srcRect/>
          <a:stretch/>
        </p:blipFill>
        <p:spPr>
          <a:xfrm>
            <a:off x="4688530" y="2360613"/>
            <a:ext cx="313040" cy="320675"/>
          </a:xfrm>
          <a:prstGeom prst="rect">
            <a:avLst/>
          </a:prstGeom>
          <a:noFill/>
          <a:ln>
            <a:noFill/>
          </a:ln>
        </p:spPr>
      </p:pic>
      <p:pic>
        <p:nvPicPr>
          <p:cNvPr id="2973" name="Google Shape;2973;p239"/>
          <p:cNvPicPr preferRelativeResize="0">
            <a:picLocks noGrp="1"/>
          </p:cNvPicPr>
          <p:nvPr>
            <p:ph type="pic" idx="7"/>
          </p:nvPr>
        </p:nvPicPr>
        <p:blipFill rotWithShape="1">
          <a:blip r:embed="rId4">
            <a:alphaModFix/>
          </a:blip>
          <a:srcRect l="248" r="247"/>
          <a:stretch/>
        </p:blipFill>
        <p:spPr>
          <a:xfrm>
            <a:off x="4691063" y="1563688"/>
            <a:ext cx="319087" cy="320675"/>
          </a:xfrm>
          <a:prstGeom prst="rect">
            <a:avLst/>
          </a:prstGeom>
          <a:noFill/>
          <a:ln>
            <a:noFill/>
          </a:ln>
        </p:spPr>
      </p:pic>
      <p:pic>
        <p:nvPicPr>
          <p:cNvPr id="2974" name="Google Shape;2974;p239"/>
          <p:cNvPicPr preferRelativeResize="0">
            <a:picLocks noGrp="1"/>
          </p:cNvPicPr>
          <p:nvPr>
            <p:ph type="pic" idx="9"/>
          </p:nvPr>
        </p:nvPicPr>
        <p:blipFill rotWithShape="1">
          <a:blip r:embed="rId5">
            <a:alphaModFix/>
          </a:blip>
          <a:srcRect/>
          <a:stretch/>
        </p:blipFill>
        <p:spPr>
          <a:xfrm>
            <a:off x="4695825" y="3155950"/>
            <a:ext cx="320675" cy="320675"/>
          </a:xfrm>
          <a:prstGeom prst="rect">
            <a:avLst/>
          </a:prstGeom>
          <a:noFill/>
          <a:ln>
            <a:noFill/>
          </a:ln>
        </p:spPr>
      </p:pic>
      <p:pic>
        <p:nvPicPr>
          <p:cNvPr id="2975" name="Google Shape;2975;p239"/>
          <p:cNvPicPr preferRelativeResize="0"/>
          <p:nvPr/>
        </p:nvPicPr>
        <p:blipFill rotWithShape="1">
          <a:blip r:embed="rId6">
            <a:alphaModFix/>
          </a:blip>
          <a:srcRect/>
          <a:stretch/>
        </p:blipFill>
        <p:spPr>
          <a:xfrm>
            <a:off x="501825" y="518429"/>
            <a:ext cx="2260598" cy="282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992"/>
        <p:cNvGrpSpPr/>
        <p:nvPr/>
      </p:nvGrpSpPr>
      <p:grpSpPr>
        <a:xfrm>
          <a:off x="0" y="0"/>
          <a:ext cx="0" cy="0"/>
          <a:chOff x="0" y="0"/>
          <a:chExt cx="0" cy="0"/>
        </a:xfrm>
      </p:grpSpPr>
      <p:pic>
        <p:nvPicPr>
          <p:cNvPr id="2993" name="Google Shape;2993;p241"/>
          <p:cNvPicPr preferRelativeResize="0"/>
          <p:nvPr/>
        </p:nvPicPr>
        <p:blipFill rotWithShape="1">
          <a:blip r:embed="rId3">
            <a:alphaModFix/>
          </a:blip>
          <a:srcRect t="19631"/>
          <a:stretch/>
        </p:blipFill>
        <p:spPr>
          <a:xfrm>
            <a:off x="3315403" y="-1"/>
            <a:ext cx="5143500" cy="4133788"/>
          </a:xfrm>
          <a:prstGeom prst="rect">
            <a:avLst/>
          </a:prstGeom>
          <a:noFill/>
          <a:ln>
            <a:noFill/>
          </a:ln>
        </p:spPr>
      </p:pic>
      <p:sp>
        <p:nvSpPr>
          <p:cNvPr id="2994" name="Google Shape;2994;p241"/>
          <p:cNvSpPr/>
          <p:nvPr/>
        </p:nvSpPr>
        <p:spPr>
          <a:xfrm>
            <a:off x="5417640" y="4527392"/>
            <a:ext cx="3846940" cy="498900"/>
          </a:xfrm>
          <a:prstGeom prst="roundRect">
            <a:avLst>
              <a:gd name="adj" fmla="val 16667"/>
            </a:avLst>
          </a:prstGeom>
          <a:solidFill>
            <a:srgbClr val="252B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95" name="Google Shape;2995;p241"/>
          <p:cNvPicPr preferRelativeResize="0"/>
          <p:nvPr/>
        </p:nvPicPr>
        <p:blipFill rotWithShape="1">
          <a:blip r:embed="rId4">
            <a:alphaModFix/>
          </a:blip>
          <a:srcRect l="3081" t="4631" r="54846" b="3100"/>
          <a:stretch/>
        </p:blipFill>
        <p:spPr>
          <a:xfrm>
            <a:off x="5417639" y="524717"/>
            <a:ext cx="3846939" cy="4344900"/>
          </a:xfrm>
          <a:prstGeom prst="roundRect">
            <a:avLst>
              <a:gd name="adj" fmla="val 2533"/>
            </a:avLst>
          </a:prstGeom>
          <a:noFill/>
          <a:ln>
            <a:noFill/>
          </a:ln>
        </p:spPr>
      </p:pic>
      <p:pic>
        <p:nvPicPr>
          <p:cNvPr id="2996" name="Google Shape;2996;p241"/>
          <p:cNvPicPr preferRelativeResize="0"/>
          <p:nvPr/>
        </p:nvPicPr>
        <p:blipFill rotWithShape="1">
          <a:blip r:embed="rId5">
            <a:alphaModFix/>
          </a:blip>
          <a:srcRect l="6759" t="43780" r="55621" b="7750"/>
          <a:stretch/>
        </p:blipFill>
        <p:spPr>
          <a:xfrm>
            <a:off x="5844695" y="2564083"/>
            <a:ext cx="3439979" cy="2471799"/>
          </a:xfrm>
          <a:prstGeom prst="rect">
            <a:avLst/>
          </a:prstGeom>
          <a:noFill/>
          <a:ln>
            <a:noFill/>
          </a:ln>
        </p:spPr>
      </p:pic>
      <p:sp>
        <p:nvSpPr>
          <p:cNvPr id="2997" name="Google Shape;2997;p241"/>
          <p:cNvSpPr txBox="1"/>
          <p:nvPr/>
        </p:nvSpPr>
        <p:spPr>
          <a:xfrm>
            <a:off x="366125" y="1137475"/>
            <a:ext cx="1929600" cy="3119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1"/>
              </a:buClr>
              <a:buSzPts val="6000"/>
              <a:buFont typeface="Arial"/>
              <a:buNone/>
            </a:pPr>
            <a:r>
              <a:rPr lang="en-US" sz="6000">
                <a:solidFill>
                  <a:schemeClr val="accent1"/>
                </a:solidFill>
              </a:rPr>
              <a:t>96%</a:t>
            </a:r>
            <a:endParaRPr sz="6000">
              <a:solidFill>
                <a:schemeClr val="accent1"/>
              </a:solidFill>
            </a:endParaRPr>
          </a:p>
          <a:p>
            <a:pPr marL="0" marR="0" lvl="0" indent="0" algn="l" rtl="0">
              <a:spcBef>
                <a:spcPts val="1000"/>
              </a:spcBef>
              <a:spcAft>
                <a:spcPts val="0"/>
              </a:spcAft>
              <a:buClr>
                <a:schemeClr val="accent1"/>
              </a:buClr>
              <a:buSzPts val="6000"/>
              <a:buFont typeface="Arial"/>
              <a:buNone/>
            </a:pPr>
            <a:r>
              <a:rPr lang="en-US" sz="6000">
                <a:solidFill>
                  <a:schemeClr val="accent1"/>
                </a:solidFill>
              </a:rPr>
              <a:t>88</a:t>
            </a:r>
            <a:r>
              <a:rPr lang="en-US" sz="6000">
                <a:solidFill>
                  <a:schemeClr val="accent1"/>
                </a:solidFill>
                <a:latin typeface="Arial"/>
                <a:ea typeface="Arial"/>
                <a:cs typeface="Arial"/>
                <a:sym typeface="Arial"/>
              </a:rPr>
              <a:t>%</a:t>
            </a:r>
            <a:endParaRPr sz="6000">
              <a:solidFill>
                <a:schemeClr val="accent1"/>
              </a:solidFill>
              <a:latin typeface="Arial"/>
              <a:ea typeface="Arial"/>
              <a:cs typeface="Arial"/>
              <a:sym typeface="Arial"/>
            </a:endParaRPr>
          </a:p>
          <a:p>
            <a:pPr marL="0" marR="0" lvl="0" indent="0" algn="l" rtl="0">
              <a:spcBef>
                <a:spcPts val="1000"/>
              </a:spcBef>
              <a:spcAft>
                <a:spcPts val="1000"/>
              </a:spcAft>
              <a:buClr>
                <a:schemeClr val="accent1"/>
              </a:buClr>
              <a:buSzPts val="6000"/>
              <a:buFont typeface="Arial"/>
              <a:buNone/>
            </a:pPr>
            <a:r>
              <a:rPr lang="en-US" sz="6000">
                <a:solidFill>
                  <a:schemeClr val="accent1"/>
                </a:solidFill>
              </a:rPr>
              <a:t>74%</a:t>
            </a:r>
            <a:endParaRPr sz="6000">
              <a:solidFill>
                <a:schemeClr val="accent1"/>
              </a:solidFill>
            </a:endParaRPr>
          </a:p>
        </p:txBody>
      </p:sp>
      <p:sp>
        <p:nvSpPr>
          <p:cNvPr id="2998" name="Google Shape;2998;p241"/>
          <p:cNvSpPr txBox="1"/>
          <p:nvPr/>
        </p:nvSpPr>
        <p:spPr>
          <a:xfrm>
            <a:off x="2127213" y="2404675"/>
            <a:ext cx="201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600"/>
              <a:buFont typeface="Arial"/>
              <a:buNone/>
            </a:pPr>
            <a:r>
              <a:rPr lang="en-US" sz="1600">
                <a:solidFill>
                  <a:schemeClr val="dk2"/>
                </a:solidFill>
              </a:rPr>
              <a:t>say they are more </a:t>
            </a:r>
            <a:r>
              <a:rPr lang="en-US" sz="1600">
                <a:solidFill>
                  <a:schemeClr val="dk1"/>
                </a:solidFill>
              </a:rPr>
              <a:t>productive</a:t>
            </a:r>
            <a:endParaRPr>
              <a:solidFill>
                <a:schemeClr val="dk1"/>
              </a:solidFill>
            </a:endParaRPr>
          </a:p>
        </p:txBody>
      </p:sp>
      <p:pic>
        <p:nvPicPr>
          <p:cNvPr id="2999" name="Google Shape;2999;p241"/>
          <p:cNvPicPr preferRelativeResize="0"/>
          <p:nvPr/>
        </p:nvPicPr>
        <p:blipFill rotWithShape="1">
          <a:blip r:embed="rId6">
            <a:alphaModFix/>
          </a:blip>
          <a:srcRect/>
          <a:stretch/>
        </p:blipFill>
        <p:spPr>
          <a:xfrm>
            <a:off x="501825" y="518429"/>
            <a:ext cx="2260598" cy="282875"/>
          </a:xfrm>
          <a:prstGeom prst="rect">
            <a:avLst/>
          </a:prstGeom>
          <a:noFill/>
          <a:ln>
            <a:noFill/>
          </a:ln>
        </p:spPr>
      </p:pic>
      <p:sp>
        <p:nvSpPr>
          <p:cNvPr id="3000" name="Google Shape;3000;p241"/>
          <p:cNvSpPr/>
          <p:nvPr/>
        </p:nvSpPr>
        <p:spPr>
          <a:xfrm>
            <a:off x="6608850" y="4691175"/>
            <a:ext cx="2655600" cy="282900"/>
          </a:xfrm>
          <a:prstGeom prst="rect">
            <a:avLst/>
          </a:prstGeom>
          <a:solidFill>
            <a:srgbClr val="252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41"/>
          <p:cNvSpPr txBox="1"/>
          <p:nvPr/>
        </p:nvSpPr>
        <p:spPr>
          <a:xfrm>
            <a:off x="2127213" y="1371188"/>
            <a:ext cx="201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600"/>
              <a:buFont typeface="Arial"/>
              <a:buNone/>
            </a:pPr>
            <a:r>
              <a:rPr lang="en-US" sz="1600">
                <a:solidFill>
                  <a:schemeClr val="dk2"/>
                </a:solidFill>
              </a:rPr>
              <a:t>say they are </a:t>
            </a:r>
            <a:r>
              <a:rPr lang="en-US" sz="1600">
                <a:solidFill>
                  <a:schemeClr val="dk1"/>
                </a:solidFill>
              </a:rPr>
              <a:t>faster</a:t>
            </a:r>
            <a:r>
              <a:rPr lang="en-US" sz="1600">
                <a:solidFill>
                  <a:schemeClr val="dk2"/>
                </a:solidFill>
              </a:rPr>
              <a:t> with repetitive tasks</a:t>
            </a:r>
            <a:endParaRPr>
              <a:solidFill>
                <a:schemeClr val="dk1"/>
              </a:solidFill>
            </a:endParaRPr>
          </a:p>
        </p:txBody>
      </p:sp>
      <p:sp>
        <p:nvSpPr>
          <p:cNvPr id="3002" name="Google Shape;3002;p241"/>
          <p:cNvSpPr txBox="1"/>
          <p:nvPr/>
        </p:nvSpPr>
        <p:spPr>
          <a:xfrm>
            <a:off x="2127213" y="3468000"/>
            <a:ext cx="2013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600"/>
              <a:buFont typeface="Arial"/>
              <a:buNone/>
            </a:pPr>
            <a:r>
              <a:rPr lang="en-US" sz="1600">
                <a:solidFill>
                  <a:schemeClr val="dk2"/>
                </a:solidFill>
              </a:rPr>
              <a:t>focus on more </a:t>
            </a:r>
            <a:r>
              <a:rPr lang="en-US" sz="1600">
                <a:solidFill>
                  <a:schemeClr val="dk1"/>
                </a:solidFill>
              </a:rPr>
              <a:t>satisfying</a:t>
            </a:r>
            <a:r>
              <a:rPr lang="en-US" sz="1600">
                <a:solidFill>
                  <a:schemeClr val="dk2"/>
                </a:solidFill>
              </a:rPr>
              <a:t> work</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007"/>
        <p:cNvGrpSpPr/>
        <p:nvPr/>
      </p:nvGrpSpPr>
      <p:grpSpPr>
        <a:xfrm>
          <a:off x="0" y="0"/>
          <a:ext cx="0" cy="0"/>
          <a:chOff x="0" y="0"/>
          <a:chExt cx="0" cy="0"/>
        </a:xfrm>
      </p:grpSpPr>
      <p:sp>
        <p:nvSpPr>
          <p:cNvPr id="3008" name="Google Shape;3008;p242"/>
          <p:cNvSpPr txBox="1"/>
          <p:nvPr/>
        </p:nvSpPr>
        <p:spPr>
          <a:xfrm>
            <a:off x="2743199" y="943372"/>
            <a:ext cx="36576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400"/>
              </a:spcBef>
              <a:spcAft>
                <a:spcPts val="0"/>
              </a:spcAft>
              <a:buClr>
                <a:schemeClr val="dk2"/>
              </a:buClr>
              <a:buSzPts val="1600"/>
              <a:buFont typeface="Arial"/>
              <a:buNone/>
            </a:pPr>
            <a:r>
              <a:rPr lang="en-US" sz="1600">
                <a:solidFill>
                  <a:srgbClr val="FFFFFF"/>
                </a:solidFill>
              </a:rPr>
              <a:t>Developers using GitHub Copilot…</a:t>
            </a:r>
            <a:endParaRPr sz="1200"/>
          </a:p>
        </p:txBody>
      </p:sp>
      <p:grpSp>
        <p:nvGrpSpPr>
          <p:cNvPr id="3009" name="Google Shape;3009;p242"/>
          <p:cNvGrpSpPr/>
          <p:nvPr/>
        </p:nvGrpSpPr>
        <p:grpSpPr>
          <a:xfrm>
            <a:off x="843150" y="1441325"/>
            <a:ext cx="7457700" cy="3159900"/>
            <a:chOff x="843150" y="994175"/>
            <a:chExt cx="7457700" cy="3159900"/>
          </a:xfrm>
        </p:grpSpPr>
        <p:sp>
          <p:nvSpPr>
            <p:cNvPr id="3010" name="Google Shape;3010;p242"/>
            <p:cNvSpPr txBox="1"/>
            <p:nvPr/>
          </p:nvSpPr>
          <p:spPr>
            <a:xfrm>
              <a:off x="1155475" y="1124956"/>
              <a:ext cx="19296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88%</a:t>
              </a:r>
              <a:endParaRPr sz="4800"/>
            </a:p>
            <a:p>
              <a:pPr marL="0" lvl="0" indent="0" algn="ctr" rtl="0">
                <a:spcBef>
                  <a:spcPts val="0"/>
                </a:spcBef>
                <a:spcAft>
                  <a:spcPts val="0"/>
                </a:spcAft>
                <a:buNone/>
              </a:pPr>
              <a:r>
                <a:rPr lang="en-US" sz="1200">
                  <a:solidFill>
                    <a:schemeClr val="dk2"/>
                  </a:solidFill>
                </a:rPr>
                <a:t>…have faster completion</a:t>
              </a:r>
              <a:endParaRPr sz="1200"/>
            </a:p>
          </p:txBody>
        </p:sp>
        <p:sp>
          <p:nvSpPr>
            <p:cNvPr id="3011" name="Google Shape;3011;p242"/>
            <p:cNvSpPr txBox="1"/>
            <p:nvPr/>
          </p:nvSpPr>
          <p:spPr>
            <a:xfrm>
              <a:off x="3607188" y="1124956"/>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87%</a:t>
              </a:r>
              <a:endParaRPr sz="4800"/>
            </a:p>
            <a:p>
              <a:pPr marL="0" lvl="0" indent="0" algn="ctr" rtl="0">
                <a:spcBef>
                  <a:spcPts val="0"/>
                </a:spcBef>
                <a:spcAft>
                  <a:spcPts val="0"/>
                </a:spcAft>
                <a:buNone/>
              </a:pPr>
              <a:r>
                <a:rPr lang="en-US" sz="1200">
                  <a:solidFill>
                    <a:schemeClr val="dk2"/>
                  </a:solidFill>
                </a:rPr>
                <a:t>…exert less mental effort on repetitive tasks</a:t>
              </a:r>
              <a:endParaRPr sz="1200">
                <a:solidFill>
                  <a:schemeClr val="dk2"/>
                </a:solidFill>
              </a:endParaRPr>
            </a:p>
          </p:txBody>
        </p:sp>
        <p:sp>
          <p:nvSpPr>
            <p:cNvPr id="3012" name="Google Shape;3012;p242"/>
            <p:cNvSpPr txBox="1"/>
            <p:nvPr/>
          </p:nvSpPr>
          <p:spPr>
            <a:xfrm>
              <a:off x="6058900" y="1124956"/>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77%</a:t>
              </a:r>
              <a:endParaRPr sz="4800"/>
            </a:p>
            <a:p>
              <a:pPr marL="0" lvl="0" indent="0" algn="ctr" rtl="0">
                <a:spcBef>
                  <a:spcPts val="0"/>
                </a:spcBef>
                <a:spcAft>
                  <a:spcPts val="0"/>
                </a:spcAft>
                <a:buNone/>
              </a:pPr>
              <a:r>
                <a:rPr lang="en-US" sz="1200">
                  <a:solidFill>
                    <a:schemeClr val="dk2"/>
                  </a:solidFill>
                </a:rPr>
                <a:t>…spend less time searching</a:t>
              </a:r>
              <a:endParaRPr sz="1200">
                <a:solidFill>
                  <a:schemeClr val="dk2"/>
                </a:solidFill>
              </a:endParaRPr>
            </a:p>
          </p:txBody>
        </p:sp>
        <p:sp>
          <p:nvSpPr>
            <p:cNvPr id="3013" name="Google Shape;3013;p242"/>
            <p:cNvSpPr txBox="1"/>
            <p:nvPr/>
          </p:nvSpPr>
          <p:spPr>
            <a:xfrm>
              <a:off x="1155475" y="2803993"/>
              <a:ext cx="19296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73%</a:t>
              </a:r>
              <a:endParaRPr sz="4800"/>
            </a:p>
            <a:p>
              <a:pPr marL="0" lvl="0" indent="0" algn="ctr" rtl="0">
                <a:spcBef>
                  <a:spcPts val="0"/>
                </a:spcBef>
                <a:spcAft>
                  <a:spcPts val="0"/>
                </a:spcAft>
                <a:buNone/>
              </a:pPr>
              <a:r>
                <a:rPr lang="en-US" sz="1200">
                  <a:solidFill>
                    <a:schemeClr val="dk2"/>
                  </a:solidFill>
                </a:rPr>
                <a:t>…stay more in the flow</a:t>
              </a:r>
              <a:endParaRPr sz="1200">
                <a:solidFill>
                  <a:schemeClr val="dk2"/>
                </a:solidFill>
              </a:endParaRPr>
            </a:p>
          </p:txBody>
        </p:sp>
        <p:sp>
          <p:nvSpPr>
            <p:cNvPr id="3014" name="Google Shape;3014;p242"/>
            <p:cNvSpPr txBox="1"/>
            <p:nvPr/>
          </p:nvSpPr>
          <p:spPr>
            <a:xfrm>
              <a:off x="3607188" y="2803993"/>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60%</a:t>
              </a:r>
              <a:endParaRPr sz="4800"/>
            </a:p>
            <a:p>
              <a:pPr marL="0" lvl="0" indent="0" algn="ctr" rtl="0">
                <a:spcBef>
                  <a:spcPts val="0"/>
                </a:spcBef>
                <a:spcAft>
                  <a:spcPts val="0"/>
                </a:spcAft>
                <a:buNone/>
              </a:pPr>
              <a:r>
                <a:rPr lang="en-US" sz="1200">
                  <a:solidFill>
                    <a:schemeClr val="dk2"/>
                  </a:solidFill>
                </a:rPr>
                <a:t>…are more fulfilled with [their] job</a:t>
              </a:r>
              <a:endParaRPr sz="1200">
                <a:solidFill>
                  <a:schemeClr val="dk2"/>
                </a:solidFill>
              </a:endParaRPr>
            </a:p>
          </p:txBody>
        </p:sp>
        <p:sp>
          <p:nvSpPr>
            <p:cNvPr id="3015" name="Google Shape;3015;p242"/>
            <p:cNvSpPr txBox="1"/>
            <p:nvPr/>
          </p:nvSpPr>
          <p:spPr>
            <a:xfrm>
              <a:off x="6058900" y="2803993"/>
              <a:ext cx="19296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6000"/>
                <a:buFont typeface="Arial"/>
                <a:buNone/>
              </a:pPr>
              <a:r>
                <a:rPr lang="en-US" sz="4800">
                  <a:solidFill>
                    <a:schemeClr val="accent1"/>
                  </a:solidFill>
                </a:rPr>
                <a:t>59%</a:t>
              </a:r>
              <a:endParaRPr sz="4800"/>
            </a:p>
            <a:p>
              <a:pPr marL="0" lvl="0" indent="0" algn="ctr" rtl="0">
                <a:spcBef>
                  <a:spcPts val="0"/>
                </a:spcBef>
                <a:spcAft>
                  <a:spcPts val="0"/>
                </a:spcAft>
                <a:buNone/>
              </a:pPr>
              <a:r>
                <a:rPr lang="en-US" sz="1200">
                  <a:solidFill>
                    <a:schemeClr val="dk2"/>
                  </a:solidFill>
                </a:rPr>
                <a:t>…are less frustrated when coding</a:t>
              </a:r>
              <a:endParaRPr sz="1200">
                <a:solidFill>
                  <a:schemeClr val="dk2"/>
                </a:solidFill>
              </a:endParaRPr>
            </a:p>
          </p:txBody>
        </p:sp>
        <p:cxnSp>
          <p:nvCxnSpPr>
            <p:cNvPr id="3016" name="Google Shape;3016;p242"/>
            <p:cNvCxnSpPr/>
            <p:nvPr/>
          </p:nvCxnSpPr>
          <p:spPr>
            <a:xfrm>
              <a:off x="843150" y="2574125"/>
              <a:ext cx="7457700" cy="0"/>
            </a:xfrm>
            <a:prstGeom prst="straightConnector1">
              <a:avLst/>
            </a:prstGeom>
            <a:noFill/>
            <a:ln w="9525" cap="flat" cmpd="sng">
              <a:solidFill>
                <a:srgbClr val="666666"/>
              </a:solidFill>
              <a:prstDash val="solid"/>
              <a:round/>
              <a:headEnd type="none" w="med" len="med"/>
              <a:tailEnd type="none" w="med" len="med"/>
            </a:ln>
          </p:spPr>
        </p:cxnSp>
        <p:cxnSp>
          <p:nvCxnSpPr>
            <p:cNvPr id="3017" name="Google Shape;3017;p242"/>
            <p:cNvCxnSpPr/>
            <p:nvPr/>
          </p:nvCxnSpPr>
          <p:spPr>
            <a:xfrm>
              <a:off x="3346131" y="994175"/>
              <a:ext cx="0" cy="3159900"/>
            </a:xfrm>
            <a:prstGeom prst="straightConnector1">
              <a:avLst/>
            </a:prstGeom>
            <a:noFill/>
            <a:ln w="9525" cap="flat" cmpd="sng">
              <a:solidFill>
                <a:srgbClr val="666666"/>
              </a:solidFill>
              <a:prstDash val="solid"/>
              <a:round/>
              <a:headEnd type="none" w="med" len="med"/>
              <a:tailEnd type="none" w="med" len="med"/>
            </a:ln>
          </p:spPr>
        </p:cxnSp>
        <p:cxnSp>
          <p:nvCxnSpPr>
            <p:cNvPr id="3018" name="Google Shape;3018;p242"/>
            <p:cNvCxnSpPr/>
            <p:nvPr/>
          </p:nvCxnSpPr>
          <p:spPr>
            <a:xfrm>
              <a:off x="5797844" y="994175"/>
              <a:ext cx="0" cy="3159900"/>
            </a:xfrm>
            <a:prstGeom prst="straightConnector1">
              <a:avLst/>
            </a:prstGeom>
            <a:noFill/>
            <a:ln w="9525" cap="flat" cmpd="sng">
              <a:solidFill>
                <a:srgbClr val="666666"/>
              </a:solidFill>
              <a:prstDash val="solid"/>
              <a:round/>
              <a:headEnd type="none" w="med" len="med"/>
              <a:tailEnd type="none" w="med" len="med"/>
            </a:ln>
          </p:spPr>
        </p:cxnSp>
      </p:grpSp>
      <p:pic>
        <p:nvPicPr>
          <p:cNvPr id="3019" name="Google Shape;3019;p242"/>
          <p:cNvPicPr preferRelativeResize="0"/>
          <p:nvPr/>
        </p:nvPicPr>
        <p:blipFill rotWithShape="1">
          <a:blip r:embed="rId3">
            <a:alphaModFix/>
          </a:blip>
          <a:srcRect/>
          <a:stretch/>
        </p:blipFill>
        <p:spPr>
          <a:xfrm>
            <a:off x="501825" y="518429"/>
            <a:ext cx="2260598" cy="2828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023 GitHub Presentation Template">
  <a:themeElements>
    <a:clrScheme name="Simple Dark">
      <a:dk1>
        <a:srgbClr val="FFFFFF"/>
      </a:dk1>
      <a:lt1>
        <a:srgbClr val="0D1117"/>
      </a:lt1>
      <a:dk2>
        <a:srgbClr val="21262D"/>
      </a:dk2>
      <a:lt2>
        <a:srgbClr val="8B949E"/>
      </a:lt2>
      <a:accent1>
        <a:srgbClr val="56D364"/>
      </a:accent1>
      <a:accent2>
        <a:srgbClr val="33B3AE"/>
      </a:accent2>
      <a:accent3>
        <a:srgbClr val="58A6FF"/>
      </a:accent3>
      <a:accent4>
        <a:srgbClr val="BC8CFF"/>
      </a:accent4>
      <a:accent5>
        <a:srgbClr val="F778BA"/>
      </a:accent5>
      <a:accent6>
        <a:srgbClr val="FF7B72"/>
      </a:accent6>
      <a:hlink>
        <a:srgbClr val="FFFFFF"/>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f1c7670-7598-4f35-93a8-4b20290dc44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31FDA2609A4040A82D830E19AACBCC" ma:contentTypeVersion="15" ma:contentTypeDescription="Create a new document." ma:contentTypeScope="" ma:versionID="74dac99ec31485f78cc8be5e522f86c5">
  <xsd:schema xmlns:xsd="http://www.w3.org/2001/XMLSchema" xmlns:xs="http://www.w3.org/2001/XMLSchema" xmlns:p="http://schemas.microsoft.com/office/2006/metadata/properties" xmlns:ns3="e8293226-f65a-443f-b6ea-2c66aed6aff0" xmlns:ns4="6f1c7670-7598-4f35-93a8-4b20290dc44a" targetNamespace="http://schemas.microsoft.com/office/2006/metadata/properties" ma:root="true" ma:fieldsID="8964dfce0c9949683333841d06912768" ns3:_="" ns4:_="">
    <xsd:import namespace="e8293226-f65a-443f-b6ea-2c66aed6aff0"/>
    <xsd:import namespace="6f1c7670-7598-4f35-93a8-4b20290dc44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LengthInSeconds" minOccurs="0"/>
                <xsd:element ref="ns4:MediaServiceSearchPropertie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293226-f65a-443f-b6ea-2c66aed6af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1c7670-7598-4f35-93a8-4b20290dc44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activity" ma:index="2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D4427E-A544-4A1F-AC38-75A75B64C086}">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e8293226-f65a-443f-b6ea-2c66aed6aff0"/>
    <ds:schemaRef ds:uri="http://purl.org/dc/terms/"/>
    <ds:schemaRef ds:uri="6f1c7670-7598-4f35-93a8-4b20290dc44a"/>
    <ds:schemaRef ds:uri="http://www.w3.org/XML/1998/namespace"/>
  </ds:schemaRefs>
</ds:datastoreItem>
</file>

<file path=customXml/itemProps2.xml><?xml version="1.0" encoding="utf-8"?>
<ds:datastoreItem xmlns:ds="http://schemas.openxmlformats.org/officeDocument/2006/customXml" ds:itemID="{0D78F5EA-03F1-4F98-B29A-4DC78A623373}">
  <ds:schemaRefs>
    <ds:schemaRef ds:uri="http://schemas.microsoft.com/sharepoint/v3/contenttype/forms"/>
  </ds:schemaRefs>
</ds:datastoreItem>
</file>

<file path=customXml/itemProps3.xml><?xml version="1.0" encoding="utf-8"?>
<ds:datastoreItem xmlns:ds="http://schemas.openxmlformats.org/officeDocument/2006/customXml" ds:itemID="{1BA02638-DB7E-484A-BD28-14B3702DF545}">
  <ds:schemaRefs>
    <ds:schemaRef ds:uri="6f1c7670-7598-4f35-93a8-4b20290dc44a"/>
    <ds:schemaRef ds:uri="e8293226-f65a-443f-b6ea-2c66aed6aff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71526</TotalTime>
  <Words>3998</Words>
  <Application>Microsoft Office PowerPoint</Application>
  <PresentationFormat>Custom</PresentationFormat>
  <Paragraphs>417</Paragraphs>
  <Slides>31</Slides>
  <Notes>28</Notes>
  <HiddenSlides>22</HiddenSlides>
  <MMClips>1</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31</vt:i4>
      </vt:variant>
    </vt:vector>
  </HeadingPairs>
  <TitlesOfParts>
    <vt:vector size="53" baseType="lpstr">
      <vt:lpstr>Wingdings</vt:lpstr>
      <vt:lpstr>AllianceNo1</vt:lpstr>
      <vt:lpstr>Arial</vt:lpstr>
      <vt:lpstr>Calibri</vt:lpstr>
      <vt:lpstr>Mona Sans</vt:lpstr>
      <vt:lpstr>Roboto Mono</vt:lpstr>
      <vt:lpstr>Google Sans</vt:lpstr>
      <vt:lpstr>Inter SemiBold</vt:lpstr>
      <vt:lpstr>museo-sans</vt:lpstr>
      <vt:lpstr>Helvetica Neue</vt:lpstr>
      <vt:lpstr>Courier New</vt:lpstr>
      <vt:lpstr>Inter</vt:lpstr>
      <vt:lpstr>Roboto</vt:lpstr>
      <vt:lpstr>Quattrocento Sans</vt:lpstr>
      <vt:lpstr>ui-monospace</vt:lpstr>
      <vt:lpstr>Inter ExtraBold</vt:lpstr>
      <vt:lpstr>Office Theme</vt:lpstr>
      <vt:lpstr>Office Theme</vt:lpstr>
      <vt:lpstr>GitHub vILT Template</vt:lpstr>
      <vt:lpstr>1_GitHub vILT Template</vt:lpstr>
      <vt:lpstr>2023 GitHub Presentation Template</vt:lpstr>
      <vt:lpstr>2_GitHub vILT Template</vt:lpstr>
      <vt:lpstr>PowerPoint Presentation</vt:lpstr>
      <vt:lpstr>PowerPoint Presentation</vt:lpstr>
      <vt:lpstr>Agenda</vt:lpstr>
      <vt:lpstr>Agenda</vt:lpstr>
      <vt:lpstr>Agenda</vt:lpstr>
      <vt:lpstr>Agenda</vt:lpstr>
      <vt:lpstr>Give your developers a huge advantage</vt:lpstr>
      <vt:lpstr>PowerPoint Presentation</vt:lpstr>
      <vt:lpstr>PowerPoint Presentation</vt:lpstr>
      <vt:lpstr>PowerPoint Presentation</vt:lpstr>
      <vt:lpstr>GitHub Copilot / AI-Powered SDLC</vt:lpstr>
      <vt:lpstr>Offers code suggestions, contextualised to your project</vt:lpstr>
      <vt:lpstr>PowerPoint Presentation</vt:lpstr>
      <vt:lpstr>Pillars of effective Copilot prompts</vt:lpstr>
      <vt:lpstr>PowerPoint Presentation</vt:lpstr>
      <vt:lpstr>PowerPoint Presentation</vt:lpstr>
      <vt:lpstr>PowerPoint Presentation</vt:lpstr>
      <vt:lpstr>PowerPoint Presentation</vt:lpstr>
      <vt:lpstr>PowerPoint Presentation</vt:lpstr>
      <vt:lpstr>PowerPoint Presentation</vt:lpstr>
      <vt:lpstr>GitHub Copilot X</vt:lpstr>
      <vt:lpstr>GitHub Copilot Chat</vt:lpstr>
      <vt:lpstr>Copilot for Pull Requests</vt:lpstr>
      <vt:lpstr>PowerPoint Presentation</vt:lpstr>
      <vt:lpstr>PowerPoint Presentation</vt:lpstr>
      <vt:lpstr>PowerPoint Presentation</vt:lpstr>
      <vt:lpstr>PowerPoint Presentation</vt:lpstr>
      <vt:lpstr>Get the advantages of AI today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Ramesh Kumar</cp:lastModifiedBy>
  <cp:revision>27</cp:revision>
  <dcterms:modified xsi:type="dcterms:W3CDTF">2024-03-07T06:05:44Z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0x010100B831FDA2609A4040A82D830E19AACBCC</vt:lpwstr>
  </property>
</Properties>
</file>